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4" r:id="rId3"/>
    <p:sldMasterId id="214748366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Lst>
  <p:sldSz cy="6858000" cx="12192000"/>
  <p:notesSz cx="7010400" cy="9296400"/>
  <p:embeddedFontLst>
    <p:embeddedFont>
      <p:font typeface="Arial Narrow"/>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schemas.openxmlformats.org/officeDocument/2006/relationships/font" Target="fonts/ArialNarrow-bold.fntdata"/><Relationship Id="rId41" Type="http://schemas.openxmlformats.org/officeDocument/2006/relationships/font" Target="fonts/ArialNarrow-regular.fntdata"/><Relationship Id="rId22" Type="http://schemas.openxmlformats.org/officeDocument/2006/relationships/slide" Target="slides/slide17.xml"/><Relationship Id="rId44" Type="http://schemas.openxmlformats.org/officeDocument/2006/relationships/font" Target="fonts/ArialNarrow-boldItalic.fntdata"/><Relationship Id="rId21" Type="http://schemas.openxmlformats.org/officeDocument/2006/relationships/slide" Target="slides/slide16.xml"/><Relationship Id="rId43" Type="http://schemas.openxmlformats.org/officeDocument/2006/relationships/font" Target="fonts/ArialNarrow-italic.fntdata"/><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37840" cy="466434"/>
          </a:xfrm>
          <a:prstGeom prst="rect">
            <a:avLst/>
          </a:prstGeom>
          <a:noFill/>
          <a:ln>
            <a:noFill/>
          </a:ln>
        </p:spPr>
        <p:txBody>
          <a:bodyPr anchorCtr="0" anchor="t" bIns="46575" lIns="93175" spcFirstLastPara="1" rIns="93175" wrap="square" tIns="46575">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70938" y="0"/>
            <a:ext cx="3037840" cy="466434"/>
          </a:xfrm>
          <a:prstGeom prst="rect">
            <a:avLst/>
          </a:prstGeom>
          <a:noFill/>
          <a:ln>
            <a:noFill/>
          </a:ln>
        </p:spPr>
        <p:txBody>
          <a:bodyPr anchorCtr="0" anchor="t" bIns="46575" lIns="93175" spcFirstLastPara="1" rIns="93175" wrap="square" tIns="46575">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29967"/>
            <a:ext cx="3037840" cy="466433"/>
          </a:xfrm>
          <a:prstGeom prst="rect">
            <a:avLst/>
          </a:prstGeom>
          <a:noFill/>
          <a:ln>
            <a:noFill/>
          </a:ln>
        </p:spPr>
        <p:txBody>
          <a:bodyPr anchorCtr="0" anchor="b" bIns="46575" lIns="93175" spcFirstLastPara="1" rIns="93175" wrap="square" tIns="46575">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1: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4" name="Google Shape;114;p1: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n-US"/>
              <a:t>DO: </a:t>
            </a:r>
            <a:endParaRPr/>
          </a:p>
          <a:p>
            <a:pPr indent="0" lvl="0" marL="0" rtl="0" algn="l">
              <a:spcBef>
                <a:spcPts val="0"/>
              </a:spcBef>
              <a:spcAft>
                <a:spcPts val="0"/>
              </a:spcAft>
              <a:buNone/>
            </a:pPr>
            <a:r>
              <a:rPr lang="en-US"/>
              <a:t>Welcome participants and introduce yourself. We recommend passing out copies of your policy and procedures or pointing participants to where they can find them.</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[ADVANCE SLIDE]</a:t>
            </a:r>
            <a:endParaRPr/>
          </a:p>
        </p:txBody>
      </p:sp>
      <p:sp>
        <p:nvSpPr>
          <p:cNvPr id="115" name="Google Shape;115;p1: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0: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2" name="Google Shape;202;p10: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n-US"/>
              <a:t>PREPARE:</a:t>
            </a:r>
            <a:endParaRPr/>
          </a:p>
          <a:p>
            <a:pPr indent="0" lvl="0" marL="0" rtl="0" algn="l">
              <a:spcBef>
                <a:spcPts val="0"/>
              </a:spcBef>
              <a:spcAft>
                <a:spcPts val="0"/>
              </a:spcAft>
              <a:buNone/>
            </a:pPr>
            <a:r>
              <a:rPr lang="en-US"/>
              <a:t>Add key points.</a:t>
            </a:r>
            <a:endParaRPr/>
          </a:p>
          <a:p>
            <a:pPr indent="0" lvl="0" marL="0" rtl="0" algn="l">
              <a:spcBef>
                <a:spcPts val="0"/>
              </a:spcBef>
              <a:spcAft>
                <a:spcPts val="0"/>
              </a:spcAft>
              <a:buNone/>
            </a:pPr>
            <a:r>
              <a:rPr lang="en-US"/>
              <a:t>Add as many slides as needed.</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DO:</a:t>
            </a:r>
            <a:br>
              <a:rPr lang="en-US"/>
            </a:br>
            <a:r>
              <a:rPr lang="en-US"/>
              <a:t>Share your church’s policy.</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[ADVANCE SLIDE]</a:t>
            </a:r>
            <a:endParaRPr/>
          </a:p>
        </p:txBody>
      </p:sp>
      <p:sp>
        <p:nvSpPr>
          <p:cNvPr id="203" name="Google Shape;203;p10: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1: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9" name="Google Shape;209;p11: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n-US"/>
              <a:t>PREPARE:</a:t>
            </a:r>
            <a:endParaRPr/>
          </a:p>
          <a:p>
            <a:pPr indent="0" lvl="0" marL="0" rtl="0" algn="l">
              <a:spcBef>
                <a:spcPts val="0"/>
              </a:spcBef>
              <a:spcAft>
                <a:spcPts val="0"/>
              </a:spcAft>
              <a:buNone/>
            </a:pPr>
            <a:r>
              <a:rPr lang="en-US"/>
              <a:t>Add key points.</a:t>
            </a:r>
            <a:endParaRPr/>
          </a:p>
          <a:p>
            <a:pPr indent="0" lvl="0" marL="0" rtl="0" algn="l">
              <a:spcBef>
                <a:spcPts val="0"/>
              </a:spcBef>
              <a:spcAft>
                <a:spcPts val="0"/>
              </a:spcAft>
              <a:buNone/>
            </a:pPr>
            <a:r>
              <a:rPr lang="en-US"/>
              <a:t>Add as many slides as needed.</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DO:</a:t>
            </a:r>
            <a:br>
              <a:rPr lang="en-US"/>
            </a:br>
            <a:r>
              <a:rPr lang="en-US"/>
              <a:t>Share your church’s policy.</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[ADVANCE SLIDE]</a:t>
            </a:r>
            <a:endParaRPr/>
          </a:p>
        </p:txBody>
      </p:sp>
      <p:sp>
        <p:nvSpPr>
          <p:cNvPr id="210" name="Google Shape;210;p11: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2: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6" name="Google Shape;216;p12: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n-US"/>
              <a:t>PREPARE:</a:t>
            </a:r>
            <a:endParaRPr/>
          </a:p>
          <a:p>
            <a:pPr indent="0" lvl="0" marL="0" rtl="0" algn="l">
              <a:spcBef>
                <a:spcPts val="0"/>
              </a:spcBef>
              <a:spcAft>
                <a:spcPts val="0"/>
              </a:spcAft>
              <a:buNone/>
            </a:pPr>
            <a:r>
              <a:rPr lang="en-US"/>
              <a:t>Add key points.</a:t>
            </a:r>
            <a:endParaRPr/>
          </a:p>
          <a:p>
            <a:pPr indent="0" lvl="0" marL="0" rtl="0" algn="l">
              <a:spcBef>
                <a:spcPts val="0"/>
              </a:spcBef>
              <a:spcAft>
                <a:spcPts val="0"/>
              </a:spcAft>
              <a:buNone/>
            </a:pPr>
            <a:r>
              <a:rPr lang="en-US"/>
              <a:t>Add as many slides as needed.</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DO:</a:t>
            </a:r>
            <a:br>
              <a:rPr lang="en-US"/>
            </a:br>
            <a:r>
              <a:rPr lang="en-US"/>
              <a:t>Share your church’s policy.</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[ADVANCE SLIDE]</a:t>
            </a:r>
            <a:endParaRPr/>
          </a:p>
        </p:txBody>
      </p:sp>
      <p:sp>
        <p:nvSpPr>
          <p:cNvPr id="217" name="Google Shape;217;p12: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3: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3" name="Google Shape;223;p13: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n-US"/>
              <a:t>PREPARE:</a:t>
            </a:r>
            <a:endParaRPr/>
          </a:p>
          <a:p>
            <a:pPr indent="0" lvl="0" marL="0" rtl="0" algn="l">
              <a:spcBef>
                <a:spcPts val="0"/>
              </a:spcBef>
              <a:spcAft>
                <a:spcPts val="0"/>
              </a:spcAft>
              <a:buNone/>
            </a:pPr>
            <a:r>
              <a:rPr lang="en-US"/>
              <a:t>Add key points.</a:t>
            </a:r>
            <a:endParaRPr/>
          </a:p>
          <a:p>
            <a:pPr indent="0" lvl="0" marL="0" rtl="0" algn="l">
              <a:spcBef>
                <a:spcPts val="0"/>
              </a:spcBef>
              <a:spcAft>
                <a:spcPts val="0"/>
              </a:spcAft>
              <a:buNone/>
            </a:pPr>
            <a:r>
              <a:rPr lang="en-US"/>
              <a:t>Add as many slides as needed.</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DO:</a:t>
            </a:r>
            <a:br>
              <a:rPr lang="en-US"/>
            </a:br>
            <a:r>
              <a:rPr lang="en-US"/>
              <a:t>Share your church’s policy.</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[ADVANCE SLIDE]</a:t>
            </a:r>
            <a:endParaRPr/>
          </a:p>
        </p:txBody>
      </p:sp>
      <p:sp>
        <p:nvSpPr>
          <p:cNvPr id="224" name="Google Shape;224;p13: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4: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0" name="Google Shape;230;p14: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n-US"/>
              <a:t>PREPARE:</a:t>
            </a:r>
            <a:endParaRPr/>
          </a:p>
          <a:p>
            <a:pPr indent="0" lvl="0" marL="0" rtl="0" algn="l">
              <a:spcBef>
                <a:spcPts val="0"/>
              </a:spcBef>
              <a:spcAft>
                <a:spcPts val="0"/>
              </a:spcAft>
              <a:buNone/>
            </a:pPr>
            <a:r>
              <a:rPr lang="en-US"/>
              <a:t>Add key points.</a:t>
            </a:r>
            <a:endParaRPr/>
          </a:p>
          <a:p>
            <a:pPr indent="0" lvl="0" marL="0" rtl="0" algn="l">
              <a:spcBef>
                <a:spcPts val="0"/>
              </a:spcBef>
              <a:spcAft>
                <a:spcPts val="0"/>
              </a:spcAft>
              <a:buNone/>
            </a:pPr>
            <a:r>
              <a:rPr lang="en-US"/>
              <a:t>Add as many slides as needed.</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DO:</a:t>
            </a:r>
            <a:br>
              <a:rPr lang="en-US"/>
            </a:br>
            <a:r>
              <a:rPr lang="en-US"/>
              <a:t>Share your church’s policy.</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[ADVANCE SLIDE]</a:t>
            </a:r>
            <a:endParaRPr/>
          </a:p>
        </p:txBody>
      </p:sp>
      <p:sp>
        <p:nvSpPr>
          <p:cNvPr id="231" name="Google Shape;231;p14: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15: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7" name="Google Shape;237;p15: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n-US"/>
              <a:t>SAY:</a:t>
            </a:r>
            <a:endParaRPr/>
          </a:p>
          <a:p>
            <a:pPr indent="0" lvl="0" marL="0" rtl="0" algn="l">
              <a:spcBef>
                <a:spcPts val="0"/>
              </a:spcBef>
              <a:spcAft>
                <a:spcPts val="0"/>
              </a:spcAft>
              <a:buNone/>
            </a:pPr>
            <a:r>
              <a:rPr lang="en-US"/>
              <a:t>So, why does this matter to us today? How prevalent is child and elder abuse today? Does anyone know any of the statistics?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DO:</a:t>
            </a:r>
            <a:br>
              <a:rPr lang="en-US"/>
            </a:br>
            <a:r>
              <a:rPr lang="en-US"/>
              <a:t>Invite participants to respond.</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[ADVANCE SLIDE]</a:t>
            </a:r>
            <a:endParaRPr/>
          </a:p>
        </p:txBody>
      </p:sp>
      <p:sp>
        <p:nvSpPr>
          <p:cNvPr id="238" name="Google Shape;238;p15: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16: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3" name="Google Shape;243;p16: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n-US"/>
              <a:t>SAY:</a:t>
            </a:r>
            <a:endParaRPr/>
          </a:p>
          <a:p>
            <a:pPr indent="0" lvl="0" marL="0" rtl="0" algn="l">
              <a:spcBef>
                <a:spcPts val="0"/>
              </a:spcBef>
              <a:spcAft>
                <a:spcPts val="0"/>
              </a:spcAft>
              <a:buNone/>
            </a:pPr>
            <a:r>
              <a:rPr lang="en-US"/>
              <a:t>According to a 2019 report from the Administration for Children and Families, which is under the umbrella of the U.S. Department of Health and Human Services, 51.0% of girls and 48.6% of boys will be abused before they turn 18. </a:t>
            </a:r>
            <a:endParaRPr/>
          </a:p>
          <a:p>
            <a:pPr indent="0" lvl="0" marL="0" rtl="0" algn="l">
              <a:spcBef>
                <a:spcPts val="0"/>
              </a:spcBef>
              <a:spcAft>
                <a:spcPts val="0"/>
              </a:spcAft>
              <a:buNone/>
            </a:pPr>
            <a:r>
              <a:rPr i="1" lang="en-US" sz="1100"/>
              <a:t>(https://www.acf.hhs.gov/sites/default/files/cb/cm2017.pdf)</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Ten percent of Americans aged 60 or older have experience some form of elder abuse, including physical abuse, psychological or verbal abuse, sexual abuse, financial exploitation, and neglect. </a:t>
            </a:r>
            <a:endParaRPr/>
          </a:p>
          <a:p>
            <a:pPr indent="0" lvl="0" marL="0" rtl="0" algn="l">
              <a:spcBef>
                <a:spcPts val="0"/>
              </a:spcBef>
              <a:spcAft>
                <a:spcPts val="0"/>
              </a:spcAft>
              <a:buNone/>
            </a:pPr>
            <a:r>
              <a:rPr i="1" lang="en-US" sz="1100"/>
              <a:t>(Lachs, M., &amp; Pillemer, K. (2015). Elder abuse. New England Journal of Medicine, 373, 1947–56. doi: 10.1056/NEJMra1404688)</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[ADVANCE SLIDE]</a:t>
            </a:r>
            <a:endParaRPr/>
          </a:p>
        </p:txBody>
      </p:sp>
      <p:sp>
        <p:nvSpPr>
          <p:cNvPr id="244" name="Google Shape;244;p16: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17: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6" name="Google Shape;256;p17: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n-US"/>
              <a:t>SAY:</a:t>
            </a:r>
            <a:br>
              <a:rPr lang="en-US"/>
            </a:br>
            <a:r>
              <a:rPr lang="en-US"/>
              <a:t>Let’s look at the various types of child abuse.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[ADVANCE SLIDE]</a:t>
            </a:r>
            <a:endParaRPr/>
          </a:p>
        </p:txBody>
      </p:sp>
      <p:sp>
        <p:nvSpPr>
          <p:cNvPr id="257" name="Google Shape;257;p17: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18: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5" name="Google Shape;265;p18: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n-US"/>
              <a:t>SAY:</a:t>
            </a:r>
            <a:br>
              <a:rPr lang="en-US"/>
            </a:br>
            <a:r>
              <a:rPr lang="en-US"/>
              <a:t>Neglect is a lack of supervision to the degree that the person’s health, safety,  and well-being are threatened with harm.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[ADVANCE SLIDE]</a:t>
            </a:r>
            <a:endParaRPr/>
          </a:p>
        </p:txBody>
      </p:sp>
      <p:sp>
        <p:nvSpPr>
          <p:cNvPr id="266" name="Google Shape;266;p18: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19: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4" name="Google Shape;274;p19: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n-US"/>
              <a:t>SAY:</a:t>
            </a:r>
            <a:br>
              <a:rPr lang="en-US"/>
            </a:br>
            <a:r>
              <a:rPr lang="en-US"/>
              <a:t>Physical abuse is any intentional act causing injury or trauma by way of bodily contact.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[ADVANCE SLIDE]</a:t>
            </a:r>
            <a:endParaRPr/>
          </a:p>
        </p:txBody>
      </p:sp>
      <p:sp>
        <p:nvSpPr>
          <p:cNvPr id="275" name="Google Shape;275;p19: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2: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1" name="Google Shape;121;p2: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n-US"/>
              <a:t>SAY:</a:t>
            </a:r>
            <a:endParaRPr/>
          </a:p>
          <a:p>
            <a:pPr indent="0" lvl="0" marL="0" rtl="0" algn="l">
              <a:spcBef>
                <a:spcPts val="0"/>
              </a:spcBef>
              <a:spcAft>
                <a:spcPts val="0"/>
              </a:spcAft>
              <a:buNone/>
            </a:pPr>
            <a:r>
              <a:rPr lang="en-US"/>
              <a:t>Who can tell me what is included in the scope of Safe Sanctuaries?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DO:</a:t>
            </a:r>
            <a:br>
              <a:rPr lang="en-US"/>
            </a:br>
            <a:r>
              <a:rPr lang="en-US"/>
              <a:t>Invite participants to respond.</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Correct answer examples:</a:t>
            </a:r>
            <a:endParaRPr/>
          </a:p>
          <a:p>
            <a:pPr indent="-174708" lvl="0" marL="174708" rtl="0" algn="l">
              <a:spcBef>
                <a:spcPts val="0"/>
              </a:spcBef>
              <a:spcAft>
                <a:spcPts val="0"/>
              </a:spcAft>
              <a:buClr>
                <a:schemeClr val="dk1"/>
              </a:buClr>
              <a:buSzPts val="1200"/>
              <a:buFont typeface="Calibri"/>
              <a:buChar char="-"/>
            </a:pPr>
            <a:r>
              <a:rPr lang="en-US"/>
              <a:t>Protections against child and elder abuse</a:t>
            </a:r>
            <a:endParaRPr/>
          </a:p>
          <a:p>
            <a:pPr indent="-98508" lvl="0" marL="174708" rtl="0" algn="l">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rPr lang="en-US"/>
              <a:t>Incorrect answer examples:</a:t>
            </a:r>
            <a:endParaRPr/>
          </a:p>
          <a:p>
            <a:pPr indent="-174708" lvl="0" marL="174708" rtl="0" algn="l">
              <a:spcBef>
                <a:spcPts val="0"/>
              </a:spcBef>
              <a:spcAft>
                <a:spcPts val="0"/>
              </a:spcAft>
              <a:buClr>
                <a:schemeClr val="dk1"/>
              </a:buClr>
              <a:buSzPts val="1200"/>
              <a:buFont typeface="Calibri"/>
              <a:buChar char="-"/>
            </a:pPr>
            <a:r>
              <a:rPr lang="en-US"/>
              <a:t>Emergency preparedness for natural disasters or active shooter situations</a:t>
            </a:r>
            <a:endParaRPr/>
          </a:p>
          <a:p>
            <a:pPr indent="-174708" lvl="0" marL="174708" rtl="0" algn="l">
              <a:spcBef>
                <a:spcPts val="0"/>
              </a:spcBef>
              <a:spcAft>
                <a:spcPts val="0"/>
              </a:spcAft>
              <a:buClr>
                <a:schemeClr val="dk1"/>
              </a:buClr>
              <a:buSzPts val="1200"/>
              <a:buFont typeface="Calibri"/>
              <a:buChar char="-"/>
            </a:pPr>
            <a:r>
              <a:rPr lang="en-US"/>
              <a:t>Conceal weapon policy</a:t>
            </a:r>
            <a:endParaRPr/>
          </a:p>
          <a:p>
            <a:pPr indent="-98508" lvl="0" marL="174708" rtl="0" algn="l">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rPr lang="en-US"/>
              <a:t>[ADVANCE SLIDE]</a:t>
            </a:r>
            <a:endParaRPr/>
          </a:p>
        </p:txBody>
      </p:sp>
      <p:sp>
        <p:nvSpPr>
          <p:cNvPr id="122" name="Google Shape;122;p2: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20: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3" name="Google Shape;283;p20: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n-US"/>
              <a:t>SAY:</a:t>
            </a:r>
            <a:br>
              <a:rPr lang="en-US"/>
            </a:br>
            <a:r>
              <a:rPr lang="en-US"/>
              <a:t>Emotional abuse is characterized by a person subjecting or exposing another person to behavior that may result in psychological trauma.</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[ADVANCE SLIDE]</a:t>
            </a:r>
            <a:endParaRPr/>
          </a:p>
        </p:txBody>
      </p:sp>
      <p:sp>
        <p:nvSpPr>
          <p:cNvPr id="284" name="Google Shape;284;p20: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21: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2" name="Google Shape;292;p21: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n-US"/>
              <a:t>SAY:</a:t>
            </a:r>
            <a:br>
              <a:rPr lang="en-US"/>
            </a:br>
            <a:r>
              <a:rPr lang="en-US"/>
              <a:t>Ritual abuse is sexual abuse or murder of people supposedly committed as part of a religious ritual.</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[ADVANCE SLIDE]</a:t>
            </a:r>
            <a:endParaRPr/>
          </a:p>
        </p:txBody>
      </p:sp>
      <p:sp>
        <p:nvSpPr>
          <p:cNvPr id="293" name="Google Shape;293;p21: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22: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1" name="Google Shape;301;p22: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n-US"/>
              <a:t>SAY:</a:t>
            </a:r>
            <a:br>
              <a:rPr lang="en-US"/>
            </a:br>
            <a:r>
              <a:rPr lang="en-US"/>
              <a:t>Sexual abuse is intentional sexualized behavior involving a child for the adult’s own purposes.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[ADVANCE SLIDE]</a:t>
            </a:r>
            <a:endParaRPr/>
          </a:p>
        </p:txBody>
      </p:sp>
      <p:sp>
        <p:nvSpPr>
          <p:cNvPr id="302" name="Google Shape;302;p22: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23: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0" name="Google Shape;310;p23: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n-US"/>
              <a:t>SAY:</a:t>
            </a:r>
            <a:endParaRPr/>
          </a:p>
          <a:p>
            <a:pPr indent="0" lvl="0" marL="0" rtl="0" algn="l">
              <a:spcBef>
                <a:spcPts val="0"/>
              </a:spcBef>
              <a:spcAft>
                <a:spcPts val="0"/>
              </a:spcAft>
              <a:buNone/>
            </a:pPr>
            <a:r>
              <a:rPr lang="en-US"/>
              <a:t>Now that you know about the various types of child abuse, do you know what is the most common?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DO:</a:t>
            </a:r>
            <a:br>
              <a:rPr lang="en-US"/>
            </a:br>
            <a:r>
              <a:rPr lang="en-US"/>
              <a:t>Invite participants to respond.</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SAY:</a:t>
            </a:r>
            <a:endParaRPr/>
          </a:p>
          <a:p>
            <a:pPr indent="0" lvl="0" marL="0" rtl="0" algn="l">
              <a:spcBef>
                <a:spcPts val="0"/>
              </a:spcBef>
              <a:spcAft>
                <a:spcPts val="0"/>
              </a:spcAft>
              <a:buNone/>
            </a:pPr>
            <a:r>
              <a:rPr lang="en-US"/>
              <a:t>Although sexual assault cases get the most media coverage, neglect is the most common form of child abuse, followed by physical abuse.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Four risk factors that have been identified are:</a:t>
            </a:r>
            <a:endParaRPr/>
          </a:p>
          <a:p>
            <a:pPr indent="-174708" lvl="0" marL="174708" rtl="0" algn="l">
              <a:spcBef>
                <a:spcPts val="0"/>
              </a:spcBef>
              <a:spcAft>
                <a:spcPts val="0"/>
              </a:spcAft>
              <a:buClr>
                <a:schemeClr val="dk1"/>
              </a:buClr>
              <a:buSzPts val="1200"/>
              <a:buFont typeface="Arial"/>
              <a:buChar char="•"/>
            </a:pPr>
            <a:r>
              <a:rPr lang="en-US"/>
              <a:t>Alcohol abuse</a:t>
            </a:r>
            <a:endParaRPr/>
          </a:p>
          <a:p>
            <a:pPr indent="-174708" lvl="0" marL="174708" rtl="0" algn="l">
              <a:spcBef>
                <a:spcPts val="0"/>
              </a:spcBef>
              <a:spcAft>
                <a:spcPts val="0"/>
              </a:spcAft>
              <a:buClr>
                <a:schemeClr val="dk1"/>
              </a:buClr>
              <a:buSzPts val="1200"/>
              <a:buFont typeface="Arial"/>
              <a:buChar char="•"/>
            </a:pPr>
            <a:r>
              <a:rPr lang="en-US"/>
              <a:t>Drug abuse</a:t>
            </a:r>
            <a:endParaRPr/>
          </a:p>
          <a:p>
            <a:pPr indent="-174708" lvl="0" marL="174708" rtl="0" algn="l">
              <a:spcBef>
                <a:spcPts val="0"/>
              </a:spcBef>
              <a:spcAft>
                <a:spcPts val="0"/>
              </a:spcAft>
              <a:buClr>
                <a:schemeClr val="dk1"/>
              </a:buClr>
              <a:buSzPts val="1200"/>
              <a:buFont typeface="Arial"/>
              <a:buChar char="•"/>
            </a:pPr>
            <a:r>
              <a:rPr lang="en-US"/>
              <a:t>Financial problems or an inability to provide sufficient financial resources to meet minimum needs</a:t>
            </a:r>
            <a:endParaRPr/>
          </a:p>
          <a:p>
            <a:pPr indent="-174708" lvl="0" marL="174708" rtl="0" algn="l">
              <a:spcBef>
                <a:spcPts val="0"/>
              </a:spcBef>
              <a:spcAft>
                <a:spcPts val="0"/>
              </a:spcAft>
              <a:buClr>
                <a:schemeClr val="dk1"/>
              </a:buClr>
              <a:buSzPts val="1200"/>
              <a:buFont typeface="Arial"/>
              <a:buChar char="•"/>
            </a:pPr>
            <a:r>
              <a:rPr lang="en-US"/>
              <a:t>Domestic violence between any members of the household or family</a:t>
            </a:r>
            <a:endParaRPr/>
          </a:p>
          <a:p>
            <a:pPr indent="0" lvl="0" marL="0" rtl="0" algn="l">
              <a:spcBef>
                <a:spcPts val="0"/>
              </a:spcBef>
              <a:spcAft>
                <a:spcPts val="0"/>
              </a:spcAft>
              <a:buNone/>
            </a:pPr>
            <a:r>
              <a:rPr i="1" lang="en-US"/>
              <a:t>(https://www.childwelfare.gov/pubPDFs/canstats.pdf, https://www.acf.hhs.gov/sites/default/files/cb/cm2017.pdf)</a:t>
            </a:r>
            <a:endParaRPr/>
          </a:p>
        </p:txBody>
      </p:sp>
      <p:sp>
        <p:nvSpPr>
          <p:cNvPr id="311" name="Google Shape;311;p23: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2a67147e4f1_0_0: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2a67147e4f1_0_0: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17" name="Google Shape;317;g2a67147e4f1_0_0:notes"/>
          <p:cNvSpPr txBox="1"/>
          <p:nvPr>
            <p:ph idx="12" type="sldNum"/>
          </p:nvPr>
        </p:nvSpPr>
        <p:spPr>
          <a:xfrm>
            <a:off x="3970938" y="8829967"/>
            <a:ext cx="3037800" cy="4665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24: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2" name="Google Shape;322;p24: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n-US"/>
              <a:t>SAY:</a:t>
            </a:r>
            <a:endParaRPr/>
          </a:p>
          <a:p>
            <a:pPr indent="0" lvl="0" marL="0" rtl="0" algn="l">
              <a:spcBef>
                <a:spcPts val="0"/>
              </a:spcBef>
              <a:spcAft>
                <a:spcPts val="0"/>
              </a:spcAft>
              <a:buNone/>
            </a:pPr>
            <a:r>
              <a:rPr lang="en-US"/>
              <a:t>How can you spot child abuse? What are signs of child abuse?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DO:</a:t>
            </a:r>
            <a:br>
              <a:rPr lang="en-US"/>
            </a:br>
            <a:r>
              <a:rPr lang="en-US"/>
              <a:t>Invite participants to respond.</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SAY:</a:t>
            </a:r>
            <a:endParaRPr/>
          </a:p>
          <a:p>
            <a:pPr indent="0" lvl="0" marL="0" rtl="0" algn="l">
              <a:spcBef>
                <a:spcPts val="0"/>
              </a:spcBef>
              <a:spcAft>
                <a:spcPts val="0"/>
              </a:spcAft>
              <a:buNone/>
            </a:pPr>
            <a:r>
              <a:rPr lang="en-US"/>
              <a:t>The following signs might be signs of abuse:</a:t>
            </a:r>
            <a:endParaRPr/>
          </a:p>
          <a:p>
            <a:pPr indent="0" lvl="0" marL="0" rtl="0" algn="l">
              <a:spcBef>
                <a:spcPts val="0"/>
              </a:spcBef>
              <a:spcAft>
                <a:spcPts val="0"/>
              </a:spcAft>
              <a:buNone/>
            </a:pPr>
            <a:r>
              <a:rPr lang="en-US"/>
              <a:t>The child:</a:t>
            </a:r>
            <a:endParaRPr/>
          </a:p>
          <a:p>
            <a:pPr indent="-174708" lvl="0" marL="174708" rtl="0" algn="l">
              <a:spcBef>
                <a:spcPts val="0"/>
              </a:spcBef>
              <a:spcAft>
                <a:spcPts val="0"/>
              </a:spcAft>
              <a:buClr>
                <a:schemeClr val="dk1"/>
              </a:buClr>
              <a:buSzPts val="1200"/>
              <a:buFont typeface="Arial"/>
              <a:buChar char="•"/>
            </a:pPr>
            <a:r>
              <a:rPr lang="en-US"/>
              <a:t>Shows sudden changes or extremes in behavior</a:t>
            </a:r>
            <a:endParaRPr/>
          </a:p>
          <a:p>
            <a:pPr indent="-174708" lvl="0" marL="174708" rtl="0" algn="l">
              <a:spcBef>
                <a:spcPts val="0"/>
              </a:spcBef>
              <a:spcAft>
                <a:spcPts val="0"/>
              </a:spcAft>
              <a:buClr>
                <a:schemeClr val="dk1"/>
              </a:buClr>
              <a:buSzPts val="1200"/>
              <a:buFont typeface="Arial"/>
              <a:buChar char="•"/>
            </a:pPr>
            <a:r>
              <a:rPr lang="en-US"/>
              <a:t>Has learning or concentration problems that cannot be attributed to specific physical or psychological causes</a:t>
            </a:r>
            <a:endParaRPr/>
          </a:p>
          <a:p>
            <a:pPr indent="-174708" lvl="0" marL="174708" rtl="0" algn="l">
              <a:spcBef>
                <a:spcPts val="0"/>
              </a:spcBef>
              <a:spcAft>
                <a:spcPts val="0"/>
              </a:spcAft>
              <a:buClr>
                <a:schemeClr val="dk1"/>
              </a:buClr>
              <a:buSzPts val="1200"/>
              <a:buFont typeface="Arial"/>
              <a:buChar char="•"/>
            </a:pPr>
            <a:r>
              <a:rPr lang="en-US"/>
              <a:t>Has unexplained injuries</a:t>
            </a:r>
            <a:endParaRPr/>
          </a:p>
          <a:p>
            <a:pPr indent="-174708" lvl="0" marL="174708" rtl="0" algn="l">
              <a:spcBef>
                <a:spcPts val="0"/>
              </a:spcBef>
              <a:spcAft>
                <a:spcPts val="0"/>
              </a:spcAft>
              <a:buClr>
                <a:schemeClr val="dk1"/>
              </a:buClr>
              <a:buSzPts val="1200"/>
              <a:buFont typeface="Arial"/>
              <a:buChar char="•"/>
            </a:pPr>
            <a:r>
              <a:rPr lang="en-US"/>
              <a:t>Has not received help for physical or medical problems brought to the parents’ attention</a:t>
            </a:r>
            <a:endParaRPr/>
          </a:p>
          <a:p>
            <a:pPr indent="-174708" lvl="0" marL="174708" rtl="0" algn="l">
              <a:spcBef>
                <a:spcPts val="0"/>
              </a:spcBef>
              <a:spcAft>
                <a:spcPts val="0"/>
              </a:spcAft>
              <a:buClr>
                <a:schemeClr val="dk1"/>
              </a:buClr>
              <a:buSzPts val="1200"/>
              <a:buFont typeface="Arial"/>
              <a:buChar char="•"/>
            </a:pPr>
            <a:r>
              <a:rPr lang="en-US"/>
              <a:t>Is always watchful, as though preparing for something bad to happen</a:t>
            </a:r>
            <a:endParaRPr/>
          </a:p>
          <a:p>
            <a:pPr indent="-174708" lvl="0" marL="174708" rtl="0" algn="l">
              <a:spcBef>
                <a:spcPts val="0"/>
              </a:spcBef>
              <a:spcAft>
                <a:spcPts val="0"/>
              </a:spcAft>
              <a:buClr>
                <a:schemeClr val="dk1"/>
              </a:buClr>
              <a:buSzPts val="1200"/>
              <a:buFont typeface="Arial"/>
              <a:buChar char="•"/>
            </a:pPr>
            <a:r>
              <a:rPr lang="en-US"/>
              <a:t>Lacks adult supervision</a:t>
            </a:r>
            <a:endParaRPr/>
          </a:p>
          <a:p>
            <a:pPr indent="-174708" lvl="0" marL="174708" rtl="0" algn="l">
              <a:spcBef>
                <a:spcPts val="0"/>
              </a:spcBef>
              <a:spcAft>
                <a:spcPts val="0"/>
              </a:spcAft>
              <a:buClr>
                <a:schemeClr val="dk1"/>
              </a:buClr>
              <a:buSzPts val="1200"/>
              <a:buFont typeface="Arial"/>
              <a:buChar char="•"/>
            </a:pPr>
            <a:r>
              <a:rPr lang="en-US"/>
              <a:t>Lacks sufficient clothing for the weather</a:t>
            </a:r>
            <a:endParaRPr/>
          </a:p>
          <a:p>
            <a:pPr indent="-174708" lvl="0" marL="174708" rtl="0" algn="l">
              <a:spcBef>
                <a:spcPts val="0"/>
              </a:spcBef>
              <a:spcAft>
                <a:spcPts val="0"/>
              </a:spcAft>
              <a:buClr>
                <a:schemeClr val="dk1"/>
              </a:buClr>
              <a:buSzPts val="1200"/>
              <a:buFont typeface="Arial"/>
              <a:buChar char="•"/>
            </a:pPr>
            <a:r>
              <a:rPr lang="en-US"/>
              <a:t>Is overly compliant, passive or withdrawn</a:t>
            </a:r>
            <a:endParaRPr/>
          </a:p>
          <a:p>
            <a:pPr indent="-174708" lvl="0" marL="174708" rtl="0" algn="l">
              <a:spcBef>
                <a:spcPts val="0"/>
              </a:spcBef>
              <a:spcAft>
                <a:spcPts val="0"/>
              </a:spcAft>
              <a:buClr>
                <a:schemeClr val="dk1"/>
              </a:buClr>
              <a:buSzPts val="1200"/>
              <a:buFont typeface="Arial"/>
              <a:buChar char="•"/>
            </a:pPr>
            <a:r>
              <a:rPr lang="en-US"/>
              <a:t>Comes to church or activities early, stays late and does not want to go home</a:t>
            </a:r>
            <a:endParaRPr/>
          </a:p>
          <a:p>
            <a:pPr indent="-174708" lvl="0" marL="174708" rtl="0" algn="l">
              <a:spcBef>
                <a:spcPts val="0"/>
              </a:spcBef>
              <a:spcAft>
                <a:spcPts val="0"/>
              </a:spcAft>
              <a:buClr>
                <a:schemeClr val="dk1"/>
              </a:buClr>
              <a:buSzPts val="1200"/>
              <a:buFont typeface="Arial"/>
              <a:buChar char="•"/>
            </a:pPr>
            <a:r>
              <a:rPr lang="en-US"/>
              <a:t>Is frequently absent</a:t>
            </a:r>
            <a:endParaRPr/>
          </a:p>
          <a:p>
            <a:pPr indent="-174708" lvl="0" marL="174708" rtl="0" algn="l">
              <a:spcBef>
                <a:spcPts val="0"/>
              </a:spcBef>
              <a:spcAft>
                <a:spcPts val="0"/>
              </a:spcAft>
              <a:buClr>
                <a:schemeClr val="dk1"/>
              </a:buClr>
              <a:buSzPts val="1200"/>
              <a:buFont typeface="Arial"/>
              <a:buChar char="•"/>
            </a:pPr>
            <a:r>
              <a:rPr lang="en-US"/>
              <a:t>Shrinks at the approach of adults</a:t>
            </a:r>
            <a:endParaRPr/>
          </a:p>
          <a:p>
            <a:pPr indent="-174708" lvl="0" marL="174708" rtl="0" algn="l">
              <a:spcBef>
                <a:spcPts val="0"/>
              </a:spcBef>
              <a:spcAft>
                <a:spcPts val="0"/>
              </a:spcAft>
              <a:buClr>
                <a:schemeClr val="dk1"/>
              </a:buClr>
              <a:buSzPts val="1200"/>
              <a:buFont typeface="Arial"/>
              <a:buChar char="•"/>
            </a:pPr>
            <a:r>
              <a:rPr lang="en-US"/>
              <a:t>Is reluctant to be around a particular person</a:t>
            </a:r>
            <a:endParaRPr/>
          </a:p>
          <a:p>
            <a:pPr indent="-174708" lvl="0" marL="174708" rtl="0" algn="l">
              <a:spcBef>
                <a:spcPts val="0"/>
              </a:spcBef>
              <a:spcAft>
                <a:spcPts val="0"/>
              </a:spcAft>
              <a:buClr>
                <a:schemeClr val="dk1"/>
              </a:buClr>
              <a:buSzPts val="1200"/>
              <a:buFont typeface="Arial"/>
              <a:buChar char="•"/>
            </a:pPr>
            <a:r>
              <a:rPr lang="en-US"/>
              <a:t>Begs or steals food or money</a:t>
            </a:r>
            <a:endParaRPr/>
          </a:p>
          <a:p>
            <a:pPr indent="-174708" lvl="0" marL="174708" rtl="0" algn="l">
              <a:spcBef>
                <a:spcPts val="0"/>
              </a:spcBef>
              <a:spcAft>
                <a:spcPts val="0"/>
              </a:spcAft>
              <a:buClr>
                <a:schemeClr val="dk1"/>
              </a:buClr>
              <a:buSzPts val="1200"/>
              <a:buFont typeface="Arial"/>
              <a:buChar char="•"/>
            </a:pPr>
            <a:r>
              <a:rPr lang="en-US"/>
              <a:t>Abuses animals or pets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parent, caregiver or adult:</a:t>
            </a:r>
            <a:endParaRPr/>
          </a:p>
          <a:p>
            <a:pPr indent="-174708" lvl="0" marL="174708" rtl="0" algn="l">
              <a:spcBef>
                <a:spcPts val="0"/>
              </a:spcBef>
              <a:spcAft>
                <a:spcPts val="0"/>
              </a:spcAft>
              <a:buClr>
                <a:schemeClr val="dk1"/>
              </a:buClr>
              <a:buSzPts val="1200"/>
              <a:buFont typeface="Arial"/>
              <a:buChar char="•"/>
            </a:pPr>
            <a:r>
              <a:rPr lang="en-US"/>
              <a:t>Blames the child for any problems</a:t>
            </a:r>
            <a:endParaRPr/>
          </a:p>
          <a:p>
            <a:pPr indent="-174708" lvl="0" marL="174708" rtl="0" algn="l">
              <a:spcBef>
                <a:spcPts val="0"/>
              </a:spcBef>
              <a:spcAft>
                <a:spcPts val="0"/>
              </a:spcAft>
              <a:buClr>
                <a:schemeClr val="dk1"/>
              </a:buClr>
              <a:buSzPts val="1200"/>
              <a:buFont typeface="Arial"/>
              <a:buChar char="•"/>
            </a:pPr>
            <a:r>
              <a:rPr lang="en-US"/>
              <a:t>Asks you to use harsh physical discipline with the child</a:t>
            </a:r>
            <a:endParaRPr/>
          </a:p>
          <a:p>
            <a:pPr indent="-174708" lvl="0" marL="174708" rtl="0" algn="l">
              <a:spcBef>
                <a:spcPts val="0"/>
              </a:spcBef>
              <a:spcAft>
                <a:spcPts val="0"/>
              </a:spcAft>
              <a:buClr>
                <a:schemeClr val="dk1"/>
              </a:buClr>
              <a:buSzPts val="1200"/>
              <a:buFont typeface="Arial"/>
              <a:buChar char="•"/>
            </a:pPr>
            <a:r>
              <a:rPr lang="en-US"/>
              <a:t>Has unrealistic expectations for the child</a:t>
            </a:r>
            <a:endParaRPr/>
          </a:p>
          <a:p>
            <a:pPr indent="-174708" lvl="0" marL="174708" rtl="0" algn="l">
              <a:spcBef>
                <a:spcPts val="0"/>
              </a:spcBef>
              <a:spcAft>
                <a:spcPts val="0"/>
              </a:spcAft>
              <a:buClr>
                <a:schemeClr val="dk1"/>
              </a:buClr>
              <a:buSzPts val="1200"/>
              <a:buFont typeface="Arial"/>
              <a:buChar char="•"/>
            </a:pPr>
            <a:r>
              <a:rPr lang="en-US"/>
              <a:t>Is overly protective of the child or severely limits the child’s contact with others</a:t>
            </a:r>
            <a:endParaRPr/>
          </a:p>
          <a:p>
            <a:pPr indent="-174708" lvl="0" marL="174708" rtl="0" algn="l">
              <a:spcBef>
                <a:spcPts val="0"/>
              </a:spcBef>
              <a:spcAft>
                <a:spcPts val="0"/>
              </a:spcAft>
              <a:buClr>
                <a:schemeClr val="dk1"/>
              </a:buClr>
              <a:buSzPts val="1200"/>
              <a:buFont typeface="Arial"/>
              <a:buChar char="•"/>
            </a:pPr>
            <a:r>
              <a:rPr lang="en-US"/>
              <a:t>Appears to be indifferent to the child</a:t>
            </a:r>
            <a:endParaRPr/>
          </a:p>
          <a:p>
            <a:pPr indent="-174708" lvl="0" marL="174708" rtl="0" algn="l">
              <a:spcBef>
                <a:spcPts val="0"/>
              </a:spcBef>
              <a:spcAft>
                <a:spcPts val="0"/>
              </a:spcAft>
              <a:buClr>
                <a:schemeClr val="dk1"/>
              </a:buClr>
              <a:buSzPts val="1200"/>
              <a:buFont typeface="Arial"/>
              <a:buChar char="•"/>
            </a:pPr>
            <a:r>
              <a:rPr lang="en-US"/>
              <a:t>Constantly blames, belittles or berates the child</a:t>
            </a:r>
            <a:endParaRPr/>
          </a:p>
          <a:p>
            <a:pPr indent="-174708" lvl="0" marL="174708" rtl="0" algn="l">
              <a:spcBef>
                <a:spcPts val="0"/>
              </a:spcBef>
              <a:spcAft>
                <a:spcPts val="0"/>
              </a:spcAft>
              <a:buClr>
                <a:schemeClr val="dk1"/>
              </a:buClr>
              <a:buSzPts val="1200"/>
              <a:buFont typeface="Arial"/>
              <a:buChar char="•"/>
            </a:pPr>
            <a:r>
              <a:rPr lang="en-US"/>
              <a:t>Offers conflicting, unconvincing or no explanation for the child’s injury, or provides an explanation that is not consistent with the injury</a:t>
            </a:r>
            <a:endParaRPr/>
          </a:p>
          <a:p>
            <a:pPr indent="0" lvl="0" marL="0" rtl="0" algn="l">
              <a:spcBef>
                <a:spcPts val="0"/>
              </a:spcBef>
              <a:spcAft>
                <a:spcPts val="0"/>
              </a:spcAft>
              <a:buNone/>
            </a:pPr>
            <a:r>
              <a:rPr i="1" lang="en-US"/>
              <a:t>(https://www.childwelfare.gov/pubpdfs/whatiscan.pdf)</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[ADVANCE SLIDE]</a:t>
            </a:r>
            <a:endParaRPr/>
          </a:p>
        </p:txBody>
      </p:sp>
      <p:sp>
        <p:nvSpPr>
          <p:cNvPr id="323" name="Google Shape;323;p24: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2a67147e4f1_0_9: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2a67147e4f1_0_9: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29" name="Google Shape;329;g2a67147e4f1_0_9:notes"/>
          <p:cNvSpPr txBox="1"/>
          <p:nvPr>
            <p:ph idx="12" type="sldNum"/>
          </p:nvPr>
        </p:nvSpPr>
        <p:spPr>
          <a:xfrm>
            <a:off x="3970938" y="8829967"/>
            <a:ext cx="3037800" cy="4665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25: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4" name="Google Shape;334;p25: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n-US"/>
              <a:t>SAY:</a:t>
            </a:r>
            <a:endParaRPr/>
          </a:p>
          <a:p>
            <a:pPr indent="0" lvl="0" marL="0" rtl="0" algn="l">
              <a:spcBef>
                <a:spcPts val="0"/>
              </a:spcBef>
              <a:spcAft>
                <a:spcPts val="0"/>
              </a:spcAft>
              <a:buNone/>
            </a:pPr>
            <a:r>
              <a:rPr lang="en-US"/>
              <a:t>It’s important to say that abuse is NEVER the victim’s fault or responsibility—whether the victim is a child, youth, adult, or elder. Risk factors have been identified, though, that are associated with the </a:t>
            </a:r>
            <a:r>
              <a:rPr lang="en-US" u="sng"/>
              <a:t>caregivers</a:t>
            </a:r>
            <a:r>
              <a:rPr lang="en-US"/>
              <a:t> of children or vulnerable adults. What do you think these risk factors are?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DO:</a:t>
            </a:r>
            <a:br>
              <a:rPr lang="en-US"/>
            </a:br>
            <a:r>
              <a:rPr lang="en-US"/>
              <a:t>Invite participants to respond.</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SAY:</a:t>
            </a:r>
            <a:endParaRPr/>
          </a:p>
          <a:p>
            <a:pPr indent="0" lvl="0" marL="0" rtl="0" algn="l">
              <a:spcBef>
                <a:spcPts val="0"/>
              </a:spcBef>
              <a:spcAft>
                <a:spcPts val="0"/>
              </a:spcAft>
              <a:buNone/>
            </a:pPr>
            <a:r>
              <a:rPr lang="en-US"/>
              <a:t>Four risk factors that have been identified are:</a:t>
            </a:r>
            <a:endParaRPr/>
          </a:p>
          <a:p>
            <a:pPr indent="-174708" lvl="0" marL="174708" rtl="0" algn="l">
              <a:spcBef>
                <a:spcPts val="0"/>
              </a:spcBef>
              <a:spcAft>
                <a:spcPts val="0"/>
              </a:spcAft>
              <a:buClr>
                <a:schemeClr val="dk1"/>
              </a:buClr>
              <a:buSzPts val="1200"/>
              <a:buFont typeface="Arial"/>
              <a:buChar char="•"/>
            </a:pPr>
            <a:r>
              <a:rPr lang="en-US"/>
              <a:t>Alcohol abuse</a:t>
            </a:r>
            <a:endParaRPr/>
          </a:p>
          <a:p>
            <a:pPr indent="-174708" lvl="0" marL="174708" rtl="0" algn="l">
              <a:spcBef>
                <a:spcPts val="0"/>
              </a:spcBef>
              <a:spcAft>
                <a:spcPts val="0"/>
              </a:spcAft>
              <a:buClr>
                <a:schemeClr val="dk1"/>
              </a:buClr>
              <a:buSzPts val="1200"/>
              <a:buFont typeface="Arial"/>
              <a:buChar char="•"/>
            </a:pPr>
            <a:r>
              <a:rPr lang="en-US"/>
              <a:t>Drug abuse</a:t>
            </a:r>
            <a:endParaRPr/>
          </a:p>
          <a:p>
            <a:pPr indent="-174708" lvl="0" marL="174708" rtl="0" algn="l">
              <a:spcBef>
                <a:spcPts val="0"/>
              </a:spcBef>
              <a:spcAft>
                <a:spcPts val="0"/>
              </a:spcAft>
              <a:buClr>
                <a:schemeClr val="dk1"/>
              </a:buClr>
              <a:buSzPts val="1200"/>
              <a:buFont typeface="Arial"/>
              <a:buChar char="•"/>
            </a:pPr>
            <a:r>
              <a:rPr lang="en-US"/>
              <a:t>Financial problems or an inability to provide sufficient financial resources to meet minimum needs</a:t>
            </a:r>
            <a:endParaRPr/>
          </a:p>
          <a:p>
            <a:pPr indent="-174708" lvl="0" marL="174708" rtl="0" algn="l">
              <a:spcBef>
                <a:spcPts val="0"/>
              </a:spcBef>
              <a:spcAft>
                <a:spcPts val="0"/>
              </a:spcAft>
              <a:buClr>
                <a:schemeClr val="dk1"/>
              </a:buClr>
              <a:buSzPts val="1200"/>
              <a:buFont typeface="Arial"/>
              <a:buChar char="•"/>
            </a:pPr>
            <a:r>
              <a:rPr lang="en-US"/>
              <a:t>Domestic violence between any members of the household or family</a:t>
            </a:r>
            <a:endParaRPr/>
          </a:p>
          <a:p>
            <a:pPr indent="0" lvl="0" marL="0" rtl="0" algn="l">
              <a:spcBef>
                <a:spcPts val="0"/>
              </a:spcBef>
              <a:spcAft>
                <a:spcPts val="0"/>
              </a:spcAft>
              <a:buNone/>
            </a:pPr>
            <a:r>
              <a:t/>
            </a:r>
            <a:endParaRPr/>
          </a:p>
          <a:p>
            <a:pPr indent="0" lvl="0" marL="0" rtl="0" algn="l">
              <a:spcBef>
                <a:spcPts val="0"/>
              </a:spcBef>
              <a:spcAft>
                <a:spcPts val="0"/>
              </a:spcAft>
              <a:buNone/>
            </a:pPr>
            <a:r>
              <a:rPr i="1" lang="en-US"/>
              <a:t>(https://www.acf.hhs.gov/sites/default/files/cb/cm2017.pdf)</a:t>
            </a:r>
            <a:endParaRPr/>
          </a:p>
          <a:p>
            <a:pPr indent="0" lvl="0" marL="0" rtl="0" algn="l">
              <a:spcBef>
                <a:spcPts val="0"/>
              </a:spcBef>
              <a:spcAft>
                <a:spcPts val="0"/>
              </a:spcAft>
              <a:buNone/>
            </a:pPr>
            <a:r>
              <a:rPr lang="en-US"/>
              <a:t>[ADVANCE SLIDE]</a:t>
            </a:r>
            <a:endParaRPr/>
          </a:p>
        </p:txBody>
      </p:sp>
      <p:sp>
        <p:nvSpPr>
          <p:cNvPr id="335" name="Google Shape;335;p25: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2a795d6eccf_0_0: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340" name="Google Shape;340;g2a795d6eccf_0_0: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41" name="Google Shape;341;g2a795d6eccf_0_0:notes"/>
          <p:cNvSpPr txBox="1"/>
          <p:nvPr>
            <p:ph idx="12" type="sldNum"/>
          </p:nvPr>
        </p:nvSpPr>
        <p:spPr>
          <a:xfrm>
            <a:off x="3970938" y="8829967"/>
            <a:ext cx="3037800" cy="4665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26: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6" name="Google Shape;346;p26: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n-US"/>
              <a:t>SAY:</a:t>
            </a:r>
            <a:endParaRPr/>
          </a:p>
          <a:p>
            <a:pPr indent="0" lvl="0" marL="0" rtl="0" algn="l">
              <a:spcBef>
                <a:spcPts val="0"/>
              </a:spcBef>
              <a:spcAft>
                <a:spcPts val="0"/>
              </a:spcAft>
              <a:buNone/>
            </a:pPr>
            <a:r>
              <a:rPr lang="en-US"/>
              <a:t>You’ve noticed some signs of child or elder abuse. What do you do? Are you required to respond?</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DO:</a:t>
            </a:r>
            <a:br>
              <a:rPr lang="en-US"/>
            </a:br>
            <a:r>
              <a:rPr lang="en-US"/>
              <a:t>Invite participants to respond.</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SAY:</a:t>
            </a:r>
            <a:endParaRPr/>
          </a:p>
          <a:p>
            <a:pPr indent="0" lvl="0" marL="0" rtl="0" algn="l">
              <a:spcBef>
                <a:spcPts val="0"/>
              </a:spcBef>
              <a:spcAft>
                <a:spcPts val="0"/>
              </a:spcAft>
              <a:buNone/>
            </a:pPr>
            <a:r>
              <a:rPr lang="en-US"/>
              <a:t>North Carolina law states that anyone who suspects or observes abuse </a:t>
            </a:r>
            <a:r>
              <a:rPr lang="en-US" u="sng"/>
              <a:t>must</a:t>
            </a:r>
            <a:r>
              <a:rPr lang="en-US"/>
              <a:t> report it. So, what do you do?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If it is an emergency situation, call 911 immediately.</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If you suspect abuse but you aren’t really sure… [Insert relevant information regarding your local church’s policy for this. Best practice is to report the suspicion to a staff person or clergy member, then together make a report to the police or to Child Protective Services. If the incident involves a clergy member, the District Superintendent should be notified.] </a:t>
            </a:r>
            <a:endParaRPr/>
          </a:p>
          <a:p>
            <a:pPr indent="0" lvl="0" marL="0" rtl="0" algn="l">
              <a:spcBef>
                <a:spcPts val="0"/>
              </a:spcBef>
              <a:spcAft>
                <a:spcPts val="0"/>
              </a:spcAft>
              <a:buNone/>
            </a:pPr>
            <a:r>
              <a:rPr lang="en-US"/>
              <a:t>[ADVANCE SLIDE]</a:t>
            </a:r>
            <a:endParaRPr/>
          </a:p>
        </p:txBody>
      </p:sp>
      <p:sp>
        <p:nvSpPr>
          <p:cNvPr id="347" name="Google Shape;347;p26: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3: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7" name="Google Shape;127;p3: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n-US"/>
              <a:t>SAY:</a:t>
            </a:r>
            <a:endParaRPr/>
          </a:p>
          <a:p>
            <a:pPr indent="0" lvl="0" marL="0" rtl="0" algn="l">
              <a:spcBef>
                <a:spcPts val="0"/>
              </a:spcBef>
              <a:spcAft>
                <a:spcPts val="0"/>
              </a:spcAft>
              <a:buNone/>
            </a:pPr>
            <a:r>
              <a:rPr lang="en-US"/>
              <a:t>Safe Sanctuaries is a set of guidelines in The United Methodist Church by which we provide:</a:t>
            </a:r>
            <a:endParaRPr/>
          </a:p>
          <a:p>
            <a:pPr indent="-174708" lvl="0" marL="174708" rtl="0" algn="l">
              <a:spcBef>
                <a:spcPts val="0"/>
              </a:spcBef>
              <a:spcAft>
                <a:spcPts val="0"/>
              </a:spcAft>
              <a:buClr>
                <a:schemeClr val="dk1"/>
              </a:buClr>
              <a:buSzPts val="1200"/>
              <a:buFont typeface="Calibri"/>
              <a:buChar char="-"/>
            </a:pPr>
            <a:r>
              <a:rPr lang="en-US"/>
              <a:t>Protection for children, youth, and vulnerable adults</a:t>
            </a:r>
            <a:endParaRPr/>
          </a:p>
          <a:p>
            <a:pPr indent="-174708" lvl="0" marL="174708" rtl="0" algn="l">
              <a:spcBef>
                <a:spcPts val="0"/>
              </a:spcBef>
              <a:spcAft>
                <a:spcPts val="0"/>
              </a:spcAft>
              <a:buClr>
                <a:schemeClr val="dk1"/>
              </a:buClr>
              <a:buSzPts val="1200"/>
              <a:buFont typeface="Calibri"/>
              <a:buChar char="-"/>
            </a:pPr>
            <a:r>
              <a:rPr lang="en-US"/>
              <a:t>Safety and accountability measures for employees and volunteers to protect against false accusations</a:t>
            </a:r>
            <a:endParaRPr/>
          </a:p>
          <a:p>
            <a:pPr indent="-174708" lvl="0" marL="174708" rtl="0" algn="l">
              <a:spcBef>
                <a:spcPts val="0"/>
              </a:spcBef>
              <a:spcAft>
                <a:spcPts val="0"/>
              </a:spcAft>
              <a:buClr>
                <a:schemeClr val="dk1"/>
              </a:buClr>
              <a:buSzPts val="1200"/>
              <a:buFont typeface="Calibri"/>
              <a:buChar char="-"/>
            </a:pPr>
            <a:r>
              <a:rPr lang="en-US"/>
              <a:t>Procedural standards by which we engage in ministry</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[ADVANCE SLIDE]</a:t>
            </a:r>
            <a:endParaRPr/>
          </a:p>
        </p:txBody>
      </p:sp>
      <p:sp>
        <p:nvSpPr>
          <p:cNvPr id="128" name="Google Shape;128;p3: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2a67147e4f1_0_17: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2a67147e4f1_0_17: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53" name="Google Shape;353;g2a67147e4f1_0_17:notes"/>
          <p:cNvSpPr txBox="1"/>
          <p:nvPr>
            <p:ph idx="12" type="sldNum"/>
          </p:nvPr>
        </p:nvSpPr>
        <p:spPr>
          <a:xfrm>
            <a:off x="3970938" y="8829967"/>
            <a:ext cx="3037800" cy="4665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27: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8" name="Google Shape;358;p27: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n-US"/>
              <a:t>PREPARE:</a:t>
            </a:r>
            <a:endParaRPr/>
          </a:p>
          <a:p>
            <a:pPr indent="0" lvl="0" marL="0" rtl="0" algn="l">
              <a:spcBef>
                <a:spcPts val="0"/>
              </a:spcBef>
              <a:spcAft>
                <a:spcPts val="0"/>
              </a:spcAft>
              <a:buNone/>
            </a:pPr>
            <a:r>
              <a:rPr lang="en-US"/>
              <a:t>Add key points.</a:t>
            </a:r>
            <a:endParaRPr/>
          </a:p>
          <a:p>
            <a:pPr indent="0" lvl="0" marL="0" rtl="0" algn="l">
              <a:spcBef>
                <a:spcPts val="0"/>
              </a:spcBef>
              <a:spcAft>
                <a:spcPts val="0"/>
              </a:spcAft>
              <a:buNone/>
            </a:pPr>
            <a:r>
              <a:rPr lang="en-US"/>
              <a:t>Add as many slides as needed.</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DO:</a:t>
            </a:r>
            <a:br>
              <a:rPr lang="en-US"/>
            </a:br>
            <a:r>
              <a:rPr lang="en-US"/>
              <a:t>Share your church’s procedures. We recommend reviewing all procedures that apply to the training audience. (E.g., number of adult leaders in a room, physical boundaries, check in/out, incident forms, first aid, notifying parents/guardians, etc.)</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[ADVANCE SLIDE]</a:t>
            </a:r>
            <a:endParaRPr/>
          </a:p>
        </p:txBody>
      </p:sp>
      <p:sp>
        <p:nvSpPr>
          <p:cNvPr id="359" name="Google Shape;359;p27: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28: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5" name="Google Shape;365;p28: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n-US"/>
              <a:t>PREPARE:</a:t>
            </a:r>
            <a:endParaRPr/>
          </a:p>
          <a:p>
            <a:pPr indent="0" lvl="0" marL="0" rtl="0" algn="l">
              <a:spcBef>
                <a:spcPts val="0"/>
              </a:spcBef>
              <a:spcAft>
                <a:spcPts val="0"/>
              </a:spcAft>
              <a:buNone/>
            </a:pPr>
            <a:r>
              <a:rPr lang="en-US"/>
              <a:t>This slide provides best practices. Edit slide, as needed, to match your church’s policy and procedures.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SAY:</a:t>
            </a:r>
            <a:endParaRPr/>
          </a:p>
          <a:p>
            <a:pPr indent="0" lvl="0" marL="0" rtl="0" algn="l">
              <a:spcBef>
                <a:spcPts val="0"/>
              </a:spcBef>
              <a:spcAft>
                <a:spcPts val="0"/>
              </a:spcAft>
              <a:buNone/>
            </a:pPr>
            <a:r>
              <a:rPr lang="en-US"/>
              <a:t>First, when communicating with children, youth, or vulnerable adults, we will always keep the parents, guardians, and caregivers in the loop, too. Many youth have their own cell phones and email accounts, and it’s a good idea to text or email them with updates about upcoming events, etc. However, we will always copy their parents, guardians or caregivers so they’re aware of the communication, too. We will never communicate with a child, youth, or vulnerable adult in secret.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Secondly, it’s important to create and keep boundaries regarding friending or following children, youth, or vulnerable adults on social media platforms. A best practice that we like to follow is if THEY invite you to friend or follow them, or ask to friend or follow YOU, then you are welcome to do so. This is similar to physical contact. You should never initiate a hug with a child, youth, or vulnerable adult. However, if THEY initiate the hug, that’s great! You are never required to connect via social media, but if you would like to you may.</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Next, be mindful of your personal posts and responses on social media platforms. We don’t seek to censor you, but we do want you to be mindful that your posts or the likes or comments you submit to someone else’s post might be visible to the children, youth, or vulnerable adults you serve or their parents, guardians, or caregivers. If you would be embarrassed for them to see something, don’t post it.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Finally, you need to know that phone records are available even if you’ve deleted them from your device. In cases of suspected abuse or misconduct, the police are able to recover these records.</a:t>
            </a:r>
            <a:endParaRPr/>
          </a:p>
        </p:txBody>
      </p:sp>
      <p:sp>
        <p:nvSpPr>
          <p:cNvPr id="366" name="Google Shape;366;p28: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29: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1" name="Google Shape;381;p29: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n-US"/>
              <a:t>PREPARE:</a:t>
            </a:r>
            <a:endParaRPr/>
          </a:p>
          <a:p>
            <a:pPr indent="0" lvl="0" marL="0" rtl="0" algn="l">
              <a:spcBef>
                <a:spcPts val="0"/>
              </a:spcBef>
              <a:spcAft>
                <a:spcPts val="0"/>
              </a:spcAft>
              <a:buNone/>
            </a:pPr>
            <a:r>
              <a:rPr lang="en-US"/>
              <a:t>Add key points.</a:t>
            </a:r>
            <a:endParaRPr/>
          </a:p>
          <a:p>
            <a:pPr indent="0" lvl="0" marL="0" rtl="0" algn="l">
              <a:spcBef>
                <a:spcPts val="0"/>
              </a:spcBef>
              <a:spcAft>
                <a:spcPts val="0"/>
              </a:spcAft>
              <a:buNone/>
            </a:pPr>
            <a:r>
              <a:rPr lang="en-US"/>
              <a:t>Add as many slides as needed.</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DO:</a:t>
            </a:r>
            <a:br>
              <a:rPr lang="en-US"/>
            </a:br>
            <a:r>
              <a:rPr lang="en-US"/>
              <a:t>Share your church’s expectations for cell phone and online usage. Also include any restrictions on posting images or videos of children, youth, or vulnerable adults.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[ADVANCE SLIDE]</a:t>
            </a:r>
            <a:endParaRPr/>
          </a:p>
          <a:p>
            <a:pPr indent="0" lvl="0" marL="0" rtl="0" algn="l">
              <a:spcBef>
                <a:spcPts val="0"/>
              </a:spcBef>
              <a:spcAft>
                <a:spcPts val="0"/>
              </a:spcAft>
              <a:buNone/>
            </a:pPr>
            <a:r>
              <a:t/>
            </a:r>
            <a:endParaRPr/>
          </a:p>
        </p:txBody>
      </p:sp>
      <p:sp>
        <p:nvSpPr>
          <p:cNvPr id="382" name="Google Shape;382;p29: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2a67147e4f1_0_34:notes"/>
          <p:cNvSpPr/>
          <p:nvPr>
            <p:ph idx="2" type="sldImg"/>
          </p:nvPr>
        </p:nvSpPr>
        <p:spPr>
          <a:xfrm>
            <a:off x="717550" y="1162050"/>
            <a:ext cx="5575200" cy="3136800"/>
          </a:xfrm>
          <a:custGeom>
            <a:rect b="b" l="l" r="r" t="t"/>
            <a:pathLst>
              <a:path extrusionOk="0" h="120000" w="120000">
                <a:moveTo>
                  <a:pt x="0" y="0"/>
                </a:moveTo>
                <a:lnTo>
                  <a:pt x="120000" y="0"/>
                </a:lnTo>
                <a:lnTo>
                  <a:pt x="120000" y="120000"/>
                </a:lnTo>
                <a:lnTo>
                  <a:pt x="0" y="120000"/>
                </a:lnTo>
                <a:close/>
              </a:path>
            </a:pathLst>
          </a:custGeom>
        </p:spPr>
      </p:sp>
      <p:sp>
        <p:nvSpPr>
          <p:cNvPr id="388" name="Google Shape;388;g2a67147e4f1_0_34:notes"/>
          <p:cNvSpPr txBox="1"/>
          <p:nvPr>
            <p:ph idx="1" type="body"/>
          </p:nvPr>
        </p:nvSpPr>
        <p:spPr>
          <a:xfrm>
            <a:off x="701040" y="4473892"/>
            <a:ext cx="5608200" cy="3660600"/>
          </a:xfrm>
          <a:prstGeom prst="rect">
            <a:avLst/>
          </a:prstGeom>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389" name="Google Shape;389;g2a67147e4f1_0_34:notes"/>
          <p:cNvSpPr txBox="1"/>
          <p:nvPr>
            <p:ph idx="12" type="sldNum"/>
          </p:nvPr>
        </p:nvSpPr>
        <p:spPr>
          <a:xfrm>
            <a:off x="3970938" y="8829967"/>
            <a:ext cx="3037800" cy="466500"/>
          </a:xfrm>
          <a:prstGeom prst="rect">
            <a:avLst/>
          </a:prstGeom>
        </p:spPr>
        <p:txBody>
          <a:bodyPr anchorCtr="0" anchor="b" bIns="46575" lIns="93175" spcFirstLastPara="1" rIns="93175" wrap="square" tIns="46575">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p31: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4" name="Google Shape;394;p31: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n-US"/>
              <a:t>DO: </a:t>
            </a:r>
            <a:endParaRPr/>
          </a:p>
          <a:p>
            <a:pPr indent="0" lvl="0" marL="0" rtl="0" algn="l">
              <a:spcBef>
                <a:spcPts val="0"/>
              </a:spcBef>
              <a:spcAft>
                <a:spcPts val="0"/>
              </a:spcAft>
              <a:buNone/>
            </a:pPr>
            <a:r>
              <a:rPr lang="en-US"/>
              <a:t>Thank participants for participating in this training and for the ways they serve children, youth, and vulnerable adults in your community!</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[ADVANCE SLIDE]</a:t>
            </a:r>
            <a:endParaRPr/>
          </a:p>
        </p:txBody>
      </p:sp>
      <p:sp>
        <p:nvSpPr>
          <p:cNvPr id="395" name="Google Shape;395;p31: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4: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2" name="Google Shape;142;p4: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n-US"/>
              <a:t>SAY:</a:t>
            </a:r>
            <a:endParaRPr/>
          </a:p>
          <a:p>
            <a:pPr indent="0" lvl="0" marL="0" rtl="0" algn="l">
              <a:spcBef>
                <a:spcPts val="0"/>
              </a:spcBef>
              <a:spcAft>
                <a:spcPts val="0"/>
              </a:spcAft>
              <a:buNone/>
            </a:pPr>
            <a:r>
              <a:rPr lang="en-US"/>
              <a:t>Safe Sanctuaries is not:</a:t>
            </a:r>
            <a:endParaRPr/>
          </a:p>
          <a:p>
            <a:pPr indent="-174708" lvl="0" marL="174708" rtl="0" algn="l">
              <a:spcBef>
                <a:spcPts val="0"/>
              </a:spcBef>
              <a:spcAft>
                <a:spcPts val="0"/>
              </a:spcAft>
              <a:buClr>
                <a:schemeClr val="dk1"/>
              </a:buClr>
              <a:buSzPts val="1200"/>
              <a:buFont typeface="Calibri"/>
              <a:buChar char="-"/>
            </a:pPr>
            <a:r>
              <a:rPr lang="en-US"/>
              <a:t>A concealed weapons policy</a:t>
            </a:r>
            <a:endParaRPr/>
          </a:p>
          <a:p>
            <a:pPr indent="-174708" lvl="0" marL="174708" rtl="0" algn="l">
              <a:spcBef>
                <a:spcPts val="0"/>
              </a:spcBef>
              <a:spcAft>
                <a:spcPts val="0"/>
              </a:spcAft>
              <a:buClr>
                <a:schemeClr val="dk1"/>
              </a:buClr>
              <a:buSzPts val="1200"/>
              <a:buFont typeface="Calibri"/>
              <a:buChar char="-"/>
            </a:pPr>
            <a:r>
              <a:rPr lang="en-US"/>
              <a:t>A comprehensive safety plan</a:t>
            </a:r>
            <a:endParaRPr/>
          </a:p>
          <a:p>
            <a:pPr indent="-174708" lvl="0" marL="174708" rtl="0" algn="l">
              <a:spcBef>
                <a:spcPts val="0"/>
              </a:spcBef>
              <a:spcAft>
                <a:spcPts val="0"/>
              </a:spcAft>
              <a:buClr>
                <a:schemeClr val="dk1"/>
              </a:buClr>
              <a:buSzPts val="1200"/>
              <a:buFont typeface="Calibri"/>
              <a:buChar char="-"/>
            </a:pPr>
            <a:r>
              <a:rPr lang="en-US"/>
              <a:t>An emergency preparedness policy</a:t>
            </a:r>
            <a:endParaRPr/>
          </a:p>
          <a:p>
            <a:pPr indent="-98508" lvl="0" marL="174708" rtl="0" algn="l">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rPr lang="en-US"/>
              <a:t>These types of policies are under the purview of the Board of Trustees.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DO:</a:t>
            </a:r>
            <a:br>
              <a:rPr lang="en-US"/>
            </a:br>
            <a:r>
              <a:rPr lang="en-US"/>
              <a:t>If your church has these policies/plans in place, point participants to where they can find them.</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[ADVANCE SLIDE]</a:t>
            </a:r>
            <a:endParaRPr/>
          </a:p>
        </p:txBody>
      </p:sp>
      <p:sp>
        <p:nvSpPr>
          <p:cNvPr id="143" name="Google Shape;143;p4: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5: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8" name="Google Shape;158;p5: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n-US"/>
              <a:t>DO:</a:t>
            </a:r>
            <a:endParaRPr/>
          </a:p>
          <a:p>
            <a:pPr indent="0" lvl="0" marL="0" rtl="0" algn="l">
              <a:spcBef>
                <a:spcPts val="0"/>
              </a:spcBef>
              <a:spcAft>
                <a:spcPts val="0"/>
              </a:spcAft>
              <a:buNone/>
            </a:pPr>
            <a:r>
              <a:rPr lang="en-US"/>
              <a:t>Invite a participant to read the scripture on the screen for the class.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SAY:</a:t>
            </a:r>
            <a:br>
              <a:rPr lang="en-US"/>
            </a:br>
            <a:r>
              <a:rPr lang="en-US"/>
              <a:t>Scripture shares with us that Jesus himself included children in the community of faith and expected adults to treat them respectfully. Jesus is clear. We are called to love and protect the vulnerable. Safe Sanctuaries is a response to that calling. </a:t>
            </a:r>
            <a:endParaRPr/>
          </a:p>
        </p:txBody>
      </p:sp>
      <p:sp>
        <p:nvSpPr>
          <p:cNvPr id="159" name="Google Shape;159;p5: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6: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7" name="Google Shape;167;p6: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n-US"/>
              <a:t>SAY:</a:t>
            </a:r>
            <a:br>
              <a:rPr lang="en-US"/>
            </a:br>
            <a:r>
              <a:rPr lang="en-US"/>
              <a:t>The text on the screen is taken from the United Methodist Hymnal. In the Sacrament of Baptism, we make a pledge to order our lives after the example of Christ so that each child will be surrounded by steadfast love and confirmed and strengthened in the way that leads to live eternal. Safe Sanctuaries is one way that we live into this pledge.</a:t>
            </a:r>
            <a:endParaRPr/>
          </a:p>
        </p:txBody>
      </p:sp>
      <p:sp>
        <p:nvSpPr>
          <p:cNvPr id="168" name="Google Shape;168;p6: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7: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6" name="Google Shape;176;p7: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n-US"/>
              <a:t>SAY:</a:t>
            </a:r>
            <a:br>
              <a:rPr lang="en-US"/>
            </a:br>
            <a:r>
              <a:rPr lang="en-US"/>
              <a:t>In 1996, the General Conference of the United Methodist Church – our denomination’s top legislative body – passed a resolution calling on all churches and ministries to create and implement procedures for the protection of children and youth.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All churches in the Western North Carolina Conference are required to have a Safe Sanctuaries policy and procedures by which they conduct ministry for and with children, youth and vulnerable adults—even if they don’t currently serve those populations. Although there are not requirements for what should be included in the policy or procedures, the conference does offer best practices.</a:t>
            </a:r>
            <a:endParaRPr/>
          </a:p>
        </p:txBody>
      </p:sp>
      <p:sp>
        <p:nvSpPr>
          <p:cNvPr id="177" name="Google Shape;177;p7: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8: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5" name="Google Shape;185;p8: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n-US"/>
              <a:t>SAY:</a:t>
            </a:r>
            <a:endParaRPr/>
          </a:p>
          <a:p>
            <a:pPr indent="0" lvl="0" marL="0" rtl="0" algn="l">
              <a:spcBef>
                <a:spcPts val="0"/>
              </a:spcBef>
              <a:spcAft>
                <a:spcPts val="0"/>
              </a:spcAft>
              <a:buNone/>
            </a:pPr>
            <a:r>
              <a:rPr lang="en-US"/>
              <a:t>Before we move on, who can tell me the different between policies and procedures?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DO:</a:t>
            </a:r>
            <a:br>
              <a:rPr lang="en-US"/>
            </a:br>
            <a:r>
              <a:rPr lang="en-US"/>
              <a:t>Invite participants to respond.</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[ADVANCE SLIDE]</a:t>
            </a:r>
            <a:endParaRPr/>
          </a:p>
        </p:txBody>
      </p:sp>
      <p:sp>
        <p:nvSpPr>
          <p:cNvPr id="186" name="Google Shape;186;p8: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9:notes"/>
          <p:cNvSpPr/>
          <p:nvPr>
            <p:ph idx="2" type="sldImg"/>
          </p:nvPr>
        </p:nvSpPr>
        <p:spPr>
          <a:xfrm>
            <a:off x="717550" y="1162050"/>
            <a:ext cx="5575300" cy="3136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1" name="Google Shape;191;p9:notes"/>
          <p:cNvSpPr txBox="1"/>
          <p:nvPr>
            <p:ph idx="1" type="body"/>
          </p:nvPr>
        </p:nvSpPr>
        <p:spPr>
          <a:xfrm>
            <a:off x="701040" y="4473892"/>
            <a:ext cx="5608320" cy="3660458"/>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n-US"/>
              <a:t>SAY:</a:t>
            </a:r>
            <a:endParaRPr/>
          </a:p>
          <a:p>
            <a:pPr indent="0" lvl="0" marL="0" rtl="0" algn="l">
              <a:spcBef>
                <a:spcPts val="0"/>
              </a:spcBef>
              <a:spcAft>
                <a:spcPts val="0"/>
              </a:spcAft>
              <a:buNone/>
            </a:pPr>
            <a:r>
              <a:rPr lang="en-US"/>
              <a:t>The policy should state the what, the who and the why. Who are we protecting, and why? The procedures should outline the how, including detailed, practical measures that our church takes to implement and uphold our policy.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SAY:</a:t>
            </a:r>
            <a:endParaRPr/>
          </a:p>
          <a:p>
            <a:pPr indent="0" lvl="0" marL="0" rtl="0" algn="l">
              <a:spcBef>
                <a:spcPts val="0"/>
              </a:spcBef>
              <a:spcAft>
                <a:spcPts val="0"/>
              </a:spcAft>
              <a:buNone/>
            </a:pPr>
            <a:r>
              <a:rPr lang="en-US"/>
              <a:t>Why do we need both a policy and procedures?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DO:</a:t>
            </a:r>
            <a:br>
              <a:rPr lang="en-US"/>
            </a:br>
            <a:r>
              <a:rPr lang="en-US"/>
              <a:t>Invite participants to respond.</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[ADVANCE SLIDE]</a:t>
            </a:r>
            <a:endParaRPr/>
          </a:p>
        </p:txBody>
      </p:sp>
      <p:sp>
        <p:nvSpPr>
          <p:cNvPr id="192" name="Google Shape;192;p9:notes"/>
          <p:cNvSpPr txBox="1"/>
          <p:nvPr>
            <p:ph idx="12" type="sldNum"/>
          </p:nvPr>
        </p:nvSpPr>
        <p:spPr>
          <a:xfrm>
            <a:off x="3970938" y="8829967"/>
            <a:ext cx="3037840" cy="466433"/>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Slide">
  <p:cSld name="4_Title Slide">
    <p:spTree>
      <p:nvGrpSpPr>
        <p:cNvPr id="16" name="Shape 16"/>
        <p:cNvGrpSpPr/>
        <p:nvPr/>
      </p:nvGrpSpPr>
      <p:grpSpPr>
        <a:xfrm>
          <a:off x="0" y="0"/>
          <a:ext cx="0" cy="0"/>
          <a:chOff x="0" y="0"/>
          <a:chExt cx="0" cy="0"/>
        </a:xfrm>
      </p:grpSpPr>
      <p:sp>
        <p:nvSpPr>
          <p:cNvPr id="17" name="Google Shape;17;p2"/>
          <p:cNvSpPr/>
          <p:nvPr/>
        </p:nvSpPr>
        <p:spPr>
          <a:xfrm>
            <a:off x="0" y="5438274"/>
            <a:ext cx="12192000" cy="1419726"/>
          </a:xfrm>
          <a:prstGeom prst="rect">
            <a:avLst/>
          </a:prstGeom>
          <a:solidFill>
            <a:schemeClr val="dk1"/>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6" name="Shape 66"/>
        <p:cNvGrpSpPr/>
        <p:nvPr/>
      </p:nvGrpSpPr>
      <p:grpSpPr>
        <a:xfrm>
          <a:off x="0" y="0"/>
          <a:ext cx="0" cy="0"/>
          <a:chOff x="0" y="0"/>
          <a:chExt cx="0" cy="0"/>
        </a:xfrm>
      </p:grpSpPr>
      <p:sp>
        <p:nvSpPr>
          <p:cNvPr id="67" name="Google Shape;67;p11"/>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11"/>
          <p:cNvSpPr txBox="1"/>
          <p:nvPr>
            <p:ph idx="10" type="dt"/>
          </p:nvPr>
        </p:nvSpPr>
        <p:spPr>
          <a:xfrm>
            <a:off x="1024129" y="6470704"/>
            <a:ext cx="2154143"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11"/>
          <p:cNvSpPr txBox="1"/>
          <p:nvPr>
            <p:ph idx="11" type="ftr"/>
          </p:nvPr>
        </p:nvSpPr>
        <p:spPr>
          <a:xfrm>
            <a:off x="4842932" y="6470704"/>
            <a:ext cx="5901459"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1"/>
          <p:cNvSpPr txBox="1"/>
          <p:nvPr>
            <p:ph idx="12" type="sldNum"/>
          </p:nvPr>
        </p:nvSpPr>
        <p:spPr>
          <a:xfrm>
            <a:off x="10837333" y="6470704"/>
            <a:ext cx="973667"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71" name="Shape 71"/>
        <p:cNvGrpSpPr/>
        <p:nvPr/>
      </p:nvGrpSpPr>
      <p:grpSpPr>
        <a:xfrm>
          <a:off x="0" y="0"/>
          <a:ext cx="0" cy="0"/>
          <a:chOff x="0" y="0"/>
          <a:chExt cx="0" cy="0"/>
        </a:xfrm>
      </p:grpSpPr>
      <p:sp>
        <p:nvSpPr>
          <p:cNvPr id="72" name="Google Shape;72;p12"/>
          <p:cNvSpPr txBox="1"/>
          <p:nvPr>
            <p:ph idx="10" type="dt"/>
          </p:nvPr>
        </p:nvSpPr>
        <p:spPr>
          <a:xfrm>
            <a:off x="1024129" y="6470704"/>
            <a:ext cx="2154143"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2"/>
          <p:cNvSpPr txBox="1"/>
          <p:nvPr>
            <p:ph idx="11" type="ftr"/>
          </p:nvPr>
        </p:nvSpPr>
        <p:spPr>
          <a:xfrm>
            <a:off x="4842932" y="6470704"/>
            <a:ext cx="5901459"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2"/>
          <p:cNvSpPr txBox="1"/>
          <p:nvPr>
            <p:ph idx="12" type="sldNum"/>
          </p:nvPr>
        </p:nvSpPr>
        <p:spPr>
          <a:xfrm>
            <a:off x="10837333" y="6470704"/>
            <a:ext cx="973667"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5" name="Shape 75"/>
        <p:cNvGrpSpPr/>
        <p:nvPr/>
      </p:nvGrpSpPr>
      <p:grpSpPr>
        <a:xfrm>
          <a:off x="0" y="0"/>
          <a:ext cx="0" cy="0"/>
          <a:chOff x="0" y="0"/>
          <a:chExt cx="0" cy="0"/>
        </a:xfrm>
      </p:grpSpPr>
      <p:sp>
        <p:nvSpPr>
          <p:cNvPr id="76" name="Google Shape;76;p13"/>
          <p:cNvSpPr txBox="1"/>
          <p:nvPr>
            <p:ph type="title"/>
          </p:nvPr>
        </p:nvSpPr>
        <p:spPr>
          <a:xfrm>
            <a:off x="1024128" y="471509"/>
            <a:ext cx="4389120" cy="1737360"/>
          </a:xfrm>
          <a:prstGeom prst="rect">
            <a:avLst/>
          </a:prstGeom>
          <a:noFill/>
          <a:ln>
            <a:noFill/>
          </a:ln>
        </p:spPr>
        <p:txBody>
          <a:bodyPr anchorCtr="0" anchor="ctr" bIns="45700" lIns="91425" spcFirstLastPara="1" rIns="91425" wrap="square" tIns="45700">
            <a:noAutofit/>
          </a:bodyPr>
          <a:lstStyle>
            <a:lvl1pPr lvl="0" algn="l">
              <a:lnSpc>
                <a:spcPct val="80000"/>
              </a:lnSpc>
              <a:spcBef>
                <a:spcPts val="0"/>
              </a:spcBef>
              <a:spcAft>
                <a:spcPts val="0"/>
              </a:spcAft>
              <a:buClr>
                <a:srgbClr val="0C0C0C"/>
              </a:buClr>
              <a:buSzPts val="4000"/>
              <a:buFont typeface="Twentieth Century"/>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13"/>
          <p:cNvSpPr txBox="1"/>
          <p:nvPr>
            <p:ph idx="1" type="body"/>
          </p:nvPr>
        </p:nvSpPr>
        <p:spPr>
          <a:xfrm>
            <a:off x="5715000" y="822960"/>
            <a:ext cx="5678424" cy="5184648"/>
          </a:xfrm>
          <a:prstGeom prst="rect">
            <a:avLst/>
          </a:prstGeom>
          <a:noFill/>
          <a:ln>
            <a:noFill/>
          </a:ln>
        </p:spPr>
        <p:txBody>
          <a:bodyPr anchorCtr="0" anchor="t" bIns="45700" lIns="45700" spcFirstLastPara="1" rIns="45700" wrap="square" tIns="45700">
            <a:normAutofit/>
          </a:bodyPr>
          <a:lstStyle>
            <a:lvl1pPr indent="-381000" lvl="0" marL="457200" algn="l">
              <a:lnSpc>
                <a:spcPct val="90000"/>
              </a:lnSpc>
              <a:spcBef>
                <a:spcPts val="1200"/>
              </a:spcBef>
              <a:spcAft>
                <a:spcPts val="0"/>
              </a:spcAft>
              <a:buSzPts val="2400"/>
              <a:buChar char=" "/>
              <a:defRPr sz="2400"/>
            </a:lvl1pPr>
            <a:lvl2pPr indent="-355600" lvl="1" marL="914400" algn="l">
              <a:lnSpc>
                <a:spcPct val="90000"/>
              </a:lnSpc>
              <a:spcBef>
                <a:spcPts val="200"/>
              </a:spcBef>
              <a:spcAft>
                <a:spcPts val="0"/>
              </a:spcAft>
              <a:buSzPts val="2000"/>
              <a:buChar char="🢝"/>
              <a:defRPr sz="2000"/>
            </a:lvl2pPr>
            <a:lvl3pPr indent="-330200" lvl="2" marL="1371600" algn="l">
              <a:lnSpc>
                <a:spcPct val="90000"/>
              </a:lnSpc>
              <a:spcBef>
                <a:spcPts val="400"/>
              </a:spcBef>
              <a:spcAft>
                <a:spcPts val="0"/>
              </a:spcAft>
              <a:buSzPts val="1600"/>
              <a:buChar char="🢝"/>
              <a:defRPr sz="1600"/>
            </a:lvl3pPr>
            <a:lvl4pPr indent="-330200" lvl="3" marL="1828800" algn="l">
              <a:lnSpc>
                <a:spcPct val="90000"/>
              </a:lnSpc>
              <a:spcBef>
                <a:spcPts val="400"/>
              </a:spcBef>
              <a:spcAft>
                <a:spcPts val="0"/>
              </a:spcAft>
              <a:buSzPts val="1600"/>
              <a:buChar char="🢝"/>
              <a:defRPr sz="1600"/>
            </a:lvl4pPr>
            <a:lvl5pPr indent="-330200" lvl="4" marL="2286000" algn="l">
              <a:lnSpc>
                <a:spcPct val="90000"/>
              </a:lnSpc>
              <a:spcBef>
                <a:spcPts val="400"/>
              </a:spcBef>
              <a:spcAft>
                <a:spcPts val="0"/>
              </a:spcAft>
              <a:buSzPts val="1600"/>
              <a:buChar char="🢝"/>
              <a:defRPr sz="1600"/>
            </a:lvl5pPr>
            <a:lvl6pPr indent="-330200" lvl="5" marL="2743200" algn="l">
              <a:lnSpc>
                <a:spcPct val="90000"/>
              </a:lnSpc>
              <a:spcBef>
                <a:spcPts val="400"/>
              </a:spcBef>
              <a:spcAft>
                <a:spcPts val="0"/>
              </a:spcAft>
              <a:buSzPts val="1600"/>
              <a:buChar char="🢝"/>
              <a:defRPr sz="1600"/>
            </a:lvl6pPr>
            <a:lvl7pPr indent="-330200" lvl="6" marL="3200400" algn="l">
              <a:lnSpc>
                <a:spcPct val="90000"/>
              </a:lnSpc>
              <a:spcBef>
                <a:spcPts val="400"/>
              </a:spcBef>
              <a:spcAft>
                <a:spcPts val="0"/>
              </a:spcAft>
              <a:buSzPts val="1600"/>
              <a:buChar char="🢝"/>
              <a:defRPr sz="1600"/>
            </a:lvl7pPr>
            <a:lvl8pPr indent="-330200" lvl="7" marL="3657600" algn="l">
              <a:lnSpc>
                <a:spcPct val="90000"/>
              </a:lnSpc>
              <a:spcBef>
                <a:spcPts val="400"/>
              </a:spcBef>
              <a:spcAft>
                <a:spcPts val="0"/>
              </a:spcAft>
              <a:buSzPts val="1600"/>
              <a:buChar char="🢝"/>
              <a:defRPr sz="1600"/>
            </a:lvl8pPr>
            <a:lvl9pPr indent="-330200" lvl="8" marL="4114800" algn="l">
              <a:lnSpc>
                <a:spcPct val="90000"/>
              </a:lnSpc>
              <a:spcBef>
                <a:spcPts val="400"/>
              </a:spcBef>
              <a:spcAft>
                <a:spcPts val="400"/>
              </a:spcAft>
              <a:buSzPts val="1600"/>
              <a:buChar char="🢝"/>
              <a:defRPr sz="1600"/>
            </a:lvl9pPr>
          </a:lstStyle>
          <a:p/>
        </p:txBody>
      </p:sp>
      <p:sp>
        <p:nvSpPr>
          <p:cNvPr id="78" name="Google Shape;78;p13"/>
          <p:cNvSpPr txBox="1"/>
          <p:nvPr>
            <p:ph idx="2" type="body"/>
          </p:nvPr>
        </p:nvSpPr>
        <p:spPr>
          <a:xfrm>
            <a:off x="1024128" y="2257506"/>
            <a:ext cx="4389120" cy="3762294"/>
          </a:xfrm>
          <a:prstGeom prst="rect">
            <a:avLst/>
          </a:prstGeom>
          <a:noFill/>
          <a:ln>
            <a:noFill/>
          </a:ln>
        </p:spPr>
        <p:txBody>
          <a:bodyPr anchorCtr="0" anchor="t" bIns="45700" lIns="91425" spcFirstLastPara="1" rIns="91425" wrap="square" tIns="45700">
            <a:normAutofit/>
          </a:bodyPr>
          <a:lstStyle>
            <a:lvl1pPr indent="-228600" lvl="0" marL="457200" algn="l">
              <a:lnSpc>
                <a:spcPct val="108000"/>
              </a:lnSpc>
              <a:spcBef>
                <a:spcPts val="600"/>
              </a:spcBef>
              <a:spcAft>
                <a:spcPts val="0"/>
              </a:spcAft>
              <a:buSzPts val="1600"/>
              <a:buNone/>
              <a:defRPr sz="1600"/>
            </a:lvl1pPr>
            <a:lvl2pPr indent="-228600" lvl="1" marL="914400" algn="l">
              <a:lnSpc>
                <a:spcPct val="90000"/>
              </a:lnSpc>
              <a:spcBef>
                <a:spcPts val="2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79" name="Google Shape;79;p13"/>
          <p:cNvSpPr txBox="1"/>
          <p:nvPr>
            <p:ph idx="10" type="dt"/>
          </p:nvPr>
        </p:nvSpPr>
        <p:spPr>
          <a:xfrm>
            <a:off x="1024129" y="6470704"/>
            <a:ext cx="2154143"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3"/>
          <p:cNvSpPr txBox="1"/>
          <p:nvPr>
            <p:ph idx="11" type="ftr"/>
          </p:nvPr>
        </p:nvSpPr>
        <p:spPr>
          <a:xfrm>
            <a:off x="4842932" y="6470704"/>
            <a:ext cx="5901459"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13"/>
          <p:cNvSpPr txBox="1"/>
          <p:nvPr>
            <p:ph idx="12" type="sldNum"/>
          </p:nvPr>
        </p:nvSpPr>
        <p:spPr>
          <a:xfrm>
            <a:off x="10837333" y="6470704"/>
            <a:ext cx="973667"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82" name="Shape 82"/>
        <p:cNvGrpSpPr/>
        <p:nvPr/>
      </p:nvGrpSpPr>
      <p:grpSpPr>
        <a:xfrm>
          <a:off x="0" y="0"/>
          <a:ext cx="0" cy="0"/>
          <a:chOff x="0" y="0"/>
          <a:chExt cx="0" cy="0"/>
        </a:xfrm>
      </p:grpSpPr>
      <p:sp>
        <p:nvSpPr>
          <p:cNvPr id="83" name="Google Shape;83;p14"/>
          <p:cNvSpPr txBox="1"/>
          <p:nvPr>
            <p:ph type="title"/>
          </p:nvPr>
        </p:nvSpPr>
        <p:spPr>
          <a:xfrm>
            <a:off x="457200" y="4960138"/>
            <a:ext cx="7772400" cy="1463040"/>
          </a:xfrm>
          <a:prstGeom prst="rect">
            <a:avLst/>
          </a:prstGeom>
          <a:noFill/>
          <a:ln>
            <a:noFill/>
          </a:ln>
        </p:spPr>
        <p:txBody>
          <a:bodyPr anchorCtr="0" anchor="ctr" bIns="45700" lIns="91425" spcFirstLastPara="1" rIns="91425" wrap="square" tIns="45700">
            <a:normAutofit/>
          </a:bodyPr>
          <a:lstStyle>
            <a:lvl1pPr lvl="0" algn="r">
              <a:lnSpc>
                <a:spcPct val="80000"/>
              </a:lnSpc>
              <a:spcBef>
                <a:spcPts val="0"/>
              </a:spcBef>
              <a:spcAft>
                <a:spcPts val="0"/>
              </a:spcAft>
              <a:buClr>
                <a:srgbClr val="0C0C0C"/>
              </a:buClr>
              <a:buSzPts val="5000"/>
              <a:buFont typeface="Twentieth Century"/>
              <a:buNone/>
              <a:defRPr sz="5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 name="Google Shape;84;p14"/>
          <p:cNvSpPr/>
          <p:nvPr>
            <p:ph idx="2" type="pic"/>
          </p:nvPr>
        </p:nvSpPr>
        <p:spPr>
          <a:xfrm>
            <a:off x="0" y="-1"/>
            <a:ext cx="12188952" cy="4572000"/>
          </a:xfrm>
          <a:prstGeom prst="rect">
            <a:avLst/>
          </a:prstGeom>
          <a:solidFill>
            <a:srgbClr val="76CEEF"/>
          </a:solidFill>
          <a:ln>
            <a:noFill/>
          </a:ln>
        </p:spPr>
      </p:sp>
      <p:sp>
        <p:nvSpPr>
          <p:cNvPr id="85" name="Google Shape;85;p14"/>
          <p:cNvSpPr txBox="1"/>
          <p:nvPr>
            <p:ph idx="1" type="body"/>
          </p:nvPr>
        </p:nvSpPr>
        <p:spPr>
          <a:xfrm>
            <a:off x="8610600" y="4960138"/>
            <a:ext cx="3200400" cy="146304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0"/>
              </a:spcBef>
              <a:spcAft>
                <a:spcPts val="0"/>
              </a:spcAft>
              <a:buSzPts val="1800"/>
              <a:buNone/>
              <a:defRPr sz="1800">
                <a:solidFill>
                  <a:srgbClr val="0C0C0C"/>
                </a:solidFill>
              </a:defRPr>
            </a:lvl1pPr>
            <a:lvl2pPr indent="-228600" lvl="1" marL="914400" algn="l">
              <a:lnSpc>
                <a:spcPct val="90000"/>
              </a:lnSpc>
              <a:spcBef>
                <a:spcPts val="200"/>
              </a:spcBef>
              <a:spcAft>
                <a:spcPts val="0"/>
              </a:spcAft>
              <a:buSzPts val="1400"/>
              <a:buNone/>
              <a:defRPr sz="1400"/>
            </a:lvl2pPr>
            <a:lvl3pPr indent="-228600" lvl="2" marL="1371600" algn="l">
              <a:lnSpc>
                <a:spcPct val="90000"/>
              </a:lnSpc>
              <a:spcBef>
                <a:spcPts val="400"/>
              </a:spcBef>
              <a:spcAft>
                <a:spcPts val="0"/>
              </a:spcAft>
              <a:buSzPts val="1200"/>
              <a:buNone/>
              <a:defRPr sz="1200"/>
            </a:lvl3pPr>
            <a:lvl4pPr indent="-228600" lvl="3" marL="1828800" algn="l">
              <a:lnSpc>
                <a:spcPct val="90000"/>
              </a:lnSpc>
              <a:spcBef>
                <a:spcPts val="400"/>
              </a:spcBef>
              <a:spcAft>
                <a:spcPts val="0"/>
              </a:spcAft>
              <a:buSzPts val="1000"/>
              <a:buNone/>
              <a:defRPr sz="1000"/>
            </a:lvl4pPr>
            <a:lvl5pPr indent="-228600" lvl="4" marL="2286000" algn="l">
              <a:lnSpc>
                <a:spcPct val="90000"/>
              </a:lnSpc>
              <a:spcBef>
                <a:spcPts val="400"/>
              </a:spcBef>
              <a:spcAft>
                <a:spcPts val="0"/>
              </a:spcAft>
              <a:buSzPts val="1000"/>
              <a:buNone/>
              <a:defRPr sz="1000"/>
            </a:lvl5pPr>
            <a:lvl6pPr indent="-228600" lvl="5" marL="2743200" algn="l">
              <a:lnSpc>
                <a:spcPct val="90000"/>
              </a:lnSpc>
              <a:spcBef>
                <a:spcPts val="400"/>
              </a:spcBef>
              <a:spcAft>
                <a:spcPts val="0"/>
              </a:spcAft>
              <a:buSzPts val="1000"/>
              <a:buNone/>
              <a:defRPr sz="1000"/>
            </a:lvl6pPr>
            <a:lvl7pPr indent="-228600" lvl="6" marL="3200400" algn="l">
              <a:lnSpc>
                <a:spcPct val="90000"/>
              </a:lnSpc>
              <a:spcBef>
                <a:spcPts val="400"/>
              </a:spcBef>
              <a:spcAft>
                <a:spcPts val="0"/>
              </a:spcAft>
              <a:buSzPts val="1000"/>
              <a:buNone/>
              <a:defRPr sz="1000"/>
            </a:lvl7pPr>
            <a:lvl8pPr indent="-228600" lvl="7" marL="3657600" algn="l">
              <a:lnSpc>
                <a:spcPct val="90000"/>
              </a:lnSpc>
              <a:spcBef>
                <a:spcPts val="400"/>
              </a:spcBef>
              <a:spcAft>
                <a:spcPts val="0"/>
              </a:spcAft>
              <a:buSzPts val="1000"/>
              <a:buNone/>
              <a:defRPr sz="1000"/>
            </a:lvl8pPr>
            <a:lvl9pPr indent="-228600" lvl="8" marL="4114800" algn="l">
              <a:lnSpc>
                <a:spcPct val="90000"/>
              </a:lnSpc>
              <a:spcBef>
                <a:spcPts val="400"/>
              </a:spcBef>
              <a:spcAft>
                <a:spcPts val="400"/>
              </a:spcAft>
              <a:buSzPts val="1000"/>
              <a:buNone/>
              <a:defRPr sz="1000"/>
            </a:lvl9pPr>
          </a:lstStyle>
          <a:p/>
        </p:txBody>
      </p:sp>
      <p:sp>
        <p:nvSpPr>
          <p:cNvPr id="86" name="Google Shape;86;p14"/>
          <p:cNvSpPr txBox="1"/>
          <p:nvPr>
            <p:ph idx="10" type="dt"/>
          </p:nvPr>
        </p:nvSpPr>
        <p:spPr>
          <a:xfrm>
            <a:off x="1024129" y="6470704"/>
            <a:ext cx="2154143"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14"/>
          <p:cNvSpPr txBox="1"/>
          <p:nvPr>
            <p:ph idx="11" type="ftr"/>
          </p:nvPr>
        </p:nvSpPr>
        <p:spPr>
          <a:xfrm>
            <a:off x="4842932" y="6470704"/>
            <a:ext cx="5901459"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14"/>
          <p:cNvSpPr txBox="1"/>
          <p:nvPr>
            <p:ph idx="12" type="sldNum"/>
          </p:nvPr>
        </p:nvSpPr>
        <p:spPr>
          <a:xfrm>
            <a:off x="10837333" y="6470704"/>
            <a:ext cx="973667"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89" name="Google Shape;89;p14"/>
          <p:cNvCxnSpPr/>
          <p:nvPr/>
        </p:nvCxnSpPr>
        <p:spPr>
          <a:xfrm rot="10800000">
            <a:off x="8386843" y="5264106"/>
            <a:ext cx="0" cy="914400"/>
          </a:xfrm>
          <a:prstGeom prst="straightConnector1">
            <a:avLst/>
          </a:prstGeom>
          <a:noFill/>
          <a:ln cap="flat" cmpd="sng" w="19050">
            <a:solidFill>
              <a:schemeClr val="accent1"/>
            </a:solidFill>
            <a:prstDash val="solid"/>
            <a:round/>
            <a:headEnd len="sm" w="sm" type="none"/>
            <a:tailEnd len="sm" w="sm" type="none"/>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0" name="Shape 90"/>
        <p:cNvGrpSpPr/>
        <p:nvPr/>
      </p:nvGrpSpPr>
      <p:grpSpPr>
        <a:xfrm>
          <a:off x="0" y="0"/>
          <a:ext cx="0" cy="0"/>
          <a:chOff x="0" y="0"/>
          <a:chExt cx="0" cy="0"/>
        </a:xfrm>
      </p:grpSpPr>
      <p:sp>
        <p:nvSpPr>
          <p:cNvPr id="91" name="Google Shape;91;p15"/>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 name="Google Shape;92;p15"/>
          <p:cNvSpPr txBox="1"/>
          <p:nvPr>
            <p:ph idx="1" type="body"/>
          </p:nvPr>
        </p:nvSpPr>
        <p:spPr>
          <a:xfrm rot="5400000">
            <a:off x="3872485" y="-562356"/>
            <a:ext cx="4023360" cy="9720073"/>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93" name="Google Shape;93;p15"/>
          <p:cNvSpPr txBox="1"/>
          <p:nvPr>
            <p:ph idx="10" type="dt"/>
          </p:nvPr>
        </p:nvSpPr>
        <p:spPr>
          <a:xfrm>
            <a:off x="1024129" y="6470704"/>
            <a:ext cx="2154143"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15"/>
          <p:cNvSpPr txBox="1"/>
          <p:nvPr>
            <p:ph idx="11" type="ftr"/>
          </p:nvPr>
        </p:nvSpPr>
        <p:spPr>
          <a:xfrm>
            <a:off x="4842932" y="6470704"/>
            <a:ext cx="5901459"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15"/>
          <p:cNvSpPr txBox="1"/>
          <p:nvPr>
            <p:ph idx="12" type="sldNum"/>
          </p:nvPr>
        </p:nvSpPr>
        <p:spPr>
          <a:xfrm>
            <a:off x="10837333" y="6470704"/>
            <a:ext cx="973667"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96" name="Shape 96"/>
        <p:cNvGrpSpPr/>
        <p:nvPr/>
      </p:nvGrpSpPr>
      <p:grpSpPr>
        <a:xfrm>
          <a:off x="0" y="0"/>
          <a:ext cx="0" cy="0"/>
          <a:chOff x="0" y="0"/>
          <a:chExt cx="0" cy="0"/>
        </a:xfrm>
      </p:grpSpPr>
      <p:sp>
        <p:nvSpPr>
          <p:cNvPr id="97" name="Google Shape;97;p16"/>
          <p:cNvSpPr txBox="1"/>
          <p:nvPr>
            <p:ph type="title"/>
          </p:nvPr>
        </p:nvSpPr>
        <p:spPr>
          <a:xfrm rot="5400000">
            <a:off x="7334251" y="2152650"/>
            <a:ext cx="5410200" cy="2628900"/>
          </a:xfrm>
          <a:prstGeom prst="rect">
            <a:avLst/>
          </a:prstGeom>
          <a:noFill/>
          <a:ln>
            <a:noFill/>
          </a:ln>
        </p:spPr>
        <p:txBody>
          <a:bodyPr anchorCtr="0" anchor="ctr" bIns="91425" lIns="45700" spcFirstLastPara="1" rIns="45700" wrap="square" tIns="91425">
            <a:normAutofit/>
          </a:bodyPr>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8" name="Google Shape;98;p16"/>
          <p:cNvSpPr txBox="1"/>
          <p:nvPr>
            <p:ph idx="1" type="body"/>
          </p:nvPr>
        </p:nvSpPr>
        <p:spPr>
          <a:xfrm rot="5400000">
            <a:off x="2076451" y="-323850"/>
            <a:ext cx="5410200" cy="7581900"/>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99" name="Google Shape;99;p16"/>
          <p:cNvSpPr txBox="1"/>
          <p:nvPr>
            <p:ph idx="10" type="dt"/>
          </p:nvPr>
        </p:nvSpPr>
        <p:spPr>
          <a:xfrm>
            <a:off x="1024129" y="6470704"/>
            <a:ext cx="2154143"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16"/>
          <p:cNvSpPr txBox="1"/>
          <p:nvPr>
            <p:ph idx="11" type="ftr"/>
          </p:nvPr>
        </p:nvSpPr>
        <p:spPr>
          <a:xfrm>
            <a:off x="4842932" y="6470704"/>
            <a:ext cx="5901459"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16"/>
          <p:cNvSpPr txBox="1"/>
          <p:nvPr>
            <p:ph idx="12" type="sldNum"/>
          </p:nvPr>
        </p:nvSpPr>
        <p:spPr>
          <a:xfrm>
            <a:off x="10837333" y="6470704"/>
            <a:ext cx="973667"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102" name="Google Shape;102;p16"/>
          <p:cNvCxnSpPr/>
          <p:nvPr/>
        </p:nvCxnSpPr>
        <p:spPr>
          <a:xfrm rot="10800000">
            <a:off x="10058400" y="59263"/>
            <a:ext cx="0" cy="914400"/>
          </a:xfrm>
          <a:prstGeom prst="straightConnector1">
            <a:avLst/>
          </a:prstGeom>
          <a:noFill/>
          <a:ln cap="flat" cmpd="sng" w="19050">
            <a:solidFill>
              <a:schemeClr val="accent1"/>
            </a:solidFill>
            <a:prstDash val="solid"/>
            <a:round/>
            <a:headEnd len="sm" w="sm" type="none"/>
            <a:tailEnd len="sm" w="sm" type="none"/>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Slide">
  <p:cSld name="4_Title Slide">
    <p:spTree>
      <p:nvGrpSpPr>
        <p:cNvPr id="110" name="Shape 110"/>
        <p:cNvGrpSpPr/>
        <p:nvPr/>
      </p:nvGrpSpPr>
      <p:grpSpPr>
        <a:xfrm>
          <a:off x="0" y="0"/>
          <a:ext cx="0" cy="0"/>
          <a:chOff x="0" y="0"/>
          <a:chExt cx="0" cy="0"/>
        </a:xfrm>
      </p:grpSpPr>
      <p:sp>
        <p:nvSpPr>
          <p:cNvPr id="111" name="Google Shape;111;p18"/>
          <p:cNvSpPr/>
          <p:nvPr/>
        </p:nvSpPr>
        <p:spPr>
          <a:xfrm>
            <a:off x="0" y="5438274"/>
            <a:ext cx="12192000" cy="1419726"/>
          </a:xfrm>
          <a:prstGeom prst="rect">
            <a:avLst/>
          </a:prstGeom>
          <a:solidFill>
            <a:schemeClr val="lt1"/>
          </a:solidFill>
          <a:ln cap="flat"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er">
  <p:cSld name="1_Section Header">
    <p:spTree>
      <p:nvGrpSpPr>
        <p:cNvPr id="18" name="Shape 18"/>
        <p:cNvGrpSpPr/>
        <p:nvPr/>
      </p:nvGrpSpPr>
      <p:grpSpPr>
        <a:xfrm>
          <a:off x="0" y="0"/>
          <a:ext cx="0" cy="0"/>
          <a:chOff x="0" y="0"/>
          <a:chExt cx="0" cy="0"/>
        </a:xfrm>
      </p:grpSpPr>
      <p:sp>
        <p:nvSpPr>
          <p:cNvPr id="19" name="Google Shape;19;p3"/>
          <p:cNvSpPr/>
          <p:nvPr/>
        </p:nvSpPr>
        <p:spPr>
          <a:xfrm>
            <a:off x="0" y="0"/>
            <a:ext cx="12192000" cy="6858002"/>
          </a:xfrm>
          <a:prstGeom prst="rect">
            <a:avLst/>
          </a:prstGeom>
          <a:solidFill>
            <a:schemeClr val="accent1"/>
          </a:solidFill>
          <a:ln cap="flat" cmpd="sng" w="1587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20" name="Google Shape;20;p3"/>
          <p:cNvSpPr/>
          <p:nvPr/>
        </p:nvSpPr>
        <p:spPr>
          <a:xfrm>
            <a:off x="0" y="0"/>
            <a:ext cx="12192000" cy="5438274"/>
          </a:xfrm>
          <a:prstGeom prst="wedgeRectCallout">
            <a:avLst>
              <a:gd fmla="val -20833" name="adj1"/>
              <a:gd fmla="val 62500" name="adj2"/>
            </a:avLst>
          </a:prstGeom>
          <a:solidFill>
            <a:schemeClr val="dk1"/>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p:cSld name="1_Two Content">
    <p:spTree>
      <p:nvGrpSpPr>
        <p:cNvPr id="21" name="Shape 21"/>
        <p:cNvGrpSpPr/>
        <p:nvPr/>
      </p:nvGrpSpPr>
      <p:grpSpPr>
        <a:xfrm>
          <a:off x="0" y="0"/>
          <a:ext cx="0" cy="0"/>
          <a:chOff x="0" y="0"/>
          <a:chExt cx="0" cy="0"/>
        </a:xfrm>
      </p:grpSpPr>
      <p:sp>
        <p:nvSpPr>
          <p:cNvPr id="22" name="Google Shape;22;p4"/>
          <p:cNvSpPr/>
          <p:nvPr/>
        </p:nvSpPr>
        <p:spPr>
          <a:xfrm>
            <a:off x="0" y="0"/>
            <a:ext cx="12192000" cy="6858002"/>
          </a:xfrm>
          <a:prstGeom prst="rect">
            <a:avLst/>
          </a:prstGeom>
          <a:solidFill>
            <a:schemeClr val="dk1"/>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23" name="Shape 23"/>
        <p:cNvGrpSpPr/>
        <p:nvPr/>
      </p:nvGrpSpPr>
      <p:grpSpPr>
        <a:xfrm>
          <a:off x="0" y="0"/>
          <a:ext cx="0" cy="0"/>
          <a:chOff x="0" y="0"/>
          <a:chExt cx="0" cy="0"/>
        </a:xfrm>
      </p:grpSpPr>
      <p:sp>
        <p:nvSpPr>
          <p:cNvPr id="24" name="Google Shape;24;p5"/>
          <p:cNvSpPr/>
          <p:nvPr/>
        </p:nvSpPr>
        <p:spPr>
          <a:xfrm>
            <a:off x="0" y="0"/>
            <a:ext cx="12192000" cy="6858002"/>
          </a:xfrm>
          <a:prstGeom prst="rect">
            <a:avLst/>
          </a:prstGeom>
          <a:solidFill>
            <a:schemeClr val="dk1"/>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25" name="Google Shape;25;p5"/>
          <p:cNvSpPr/>
          <p:nvPr/>
        </p:nvSpPr>
        <p:spPr>
          <a:xfrm rot="5400000">
            <a:off x="-2177717" y="2177717"/>
            <a:ext cx="6858001" cy="2502568"/>
          </a:xfrm>
          <a:prstGeom prst="flowChartManualInput">
            <a:avLst/>
          </a:prstGeom>
          <a:solidFill>
            <a:schemeClr val="accent1"/>
          </a:solidFill>
          <a:ln cap="flat" cmpd="sng" w="15875">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p:tgtEl>
                                          <p:spTgt spid="25"/>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26" name="Shape 26"/>
        <p:cNvGrpSpPr/>
        <p:nvPr/>
      </p:nvGrpSpPr>
      <p:grpSpPr>
        <a:xfrm>
          <a:off x="0" y="0"/>
          <a:ext cx="0" cy="0"/>
          <a:chOff x="0" y="0"/>
          <a:chExt cx="0" cy="0"/>
        </a:xfrm>
      </p:grpSpPr>
      <p:sp>
        <p:nvSpPr>
          <p:cNvPr id="27" name="Google Shape;27;p6"/>
          <p:cNvSpPr/>
          <p:nvPr/>
        </p:nvSpPr>
        <p:spPr>
          <a:xfrm>
            <a:off x="0" y="0"/>
            <a:ext cx="12192000" cy="4572001"/>
          </a:xfrm>
          <a:prstGeom prst="rect">
            <a:avLst/>
          </a:prstGeom>
          <a:solidFill>
            <a:srgbClr val="1482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6"/>
          <p:cNvSpPr/>
          <p:nvPr/>
        </p:nvSpPr>
        <p:spPr>
          <a:xfrm>
            <a:off x="-1" y="0"/>
            <a:ext cx="12192000" cy="4572001"/>
          </a:xfrm>
          <a:custGeom>
            <a:rect b="b" l="l" r="r" t="t"/>
            <a:pathLst>
              <a:path extrusionOk="0" h="4572001" w="12192000">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6"/>
          <p:cNvSpPr txBox="1"/>
          <p:nvPr>
            <p:ph type="ctrTitle"/>
          </p:nvPr>
        </p:nvSpPr>
        <p:spPr>
          <a:xfrm>
            <a:off x="457200" y="4960137"/>
            <a:ext cx="7772400" cy="1463040"/>
          </a:xfrm>
          <a:prstGeom prst="rect">
            <a:avLst/>
          </a:prstGeom>
          <a:noFill/>
          <a:ln>
            <a:noFill/>
          </a:ln>
        </p:spPr>
        <p:txBody>
          <a:bodyPr anchorCtr="0" anchor="ctr" bIns="45700" lIns="91425" spcFirstLastPara="1" rIns="91425" wrap="square" tIns="45700">
            <a:normAutofit/>
          </a:bodyPr>
          <a:lstStyle>
            <a:lvl1pPr lvl="0" algn="r">
              <a:lnSpc>
                <a:spcPct val="80000"/>
              </a:lnSpc>
              <a:spcBef>
                <a:spcPts val="0"/>
              </a:spcBef>
              <a:spcAft>
                <a:spcPts val="0"/>
              </a:spcAft>
              <a:buClr>
                <a:srgbClr val="0C0C0C"/>
              </a:buClr>
              <a:buSzPts val="5000"/>
              <a:buFont typeface="Twentieth Century"/>
              <a:buNone/>
              <a:defRPr sz="5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6"/>
          <p:cNvSpPr txBox="1"/>
          <p:nvPr>
            <p:ph idx="1" type="subTitle"/>
          </p:nvPr>
        </p:nvSpPr>
        <p:spPr>
          <a:xfrm>
            <a:off x="8610600" y="4960137"/>
            <a:ext cx="3200400" cy="146304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SzPts val="1800"/>
              <a:buNone/>
              <a:defRPr sz="1800">
                <a:solidFill>
                  <a:srgbClr val="0C0C0C"/>
                </a:solidFill>
              </a:defRPr>
            </a:lvl1pPr>
            <a:lvl2pPr lvl="1" algn="ctr">
              <a:lnSpc>
                <a:spcPct val="90000"/>
              </a:lnSpc>
              <a:spcBef>
                <a:spcPts val="200"/>
              </a:spcBef>
              <a:spcAft>
                <a:spcPts val="0"/>
              </a:spcAft>
              <a:buSzPts val="1800"/>
              <a:buNone/>
              <a:defRPr sz="1800"/>
            </a:lvl2pPr>
            <a:lvl3pPr lvl="2" algn="ctr">
              <a:lnSpc>
                <a:spcPct val="90000"/>
              </a:lnSpc>
              <a:spcBef>
                <a:spcPts val="400"/>
              </a:spcBef>
              <a:spcAft>
                <a:spcPts val="0"/>
              </a:spcAft>
              <a:buSzPts val="1800"/>
              <a:buNone/>
              <a:defRPr sz="1800"/>
            </a:lvl3pPr>
            <a:lvl4pPr lvl="3" algn="ctr">
              <a:lnSpc>
                <a:spcPct val="90000"/>
              </a:lnSpc>
              <a:spcBef>
                <a:spcPts val="400"/>
              </a:spcBef>
              <a:spcAft>
                <a:spcPts val="0"/>
              </a:spcAft>
              <a:buSzPts val="1800"/>
              <a:buNone/>
              <a:defRPr sz="1800"/>
            </a:lvl4pPr>
            <a:lvl5pPr lvl="4" algn="ctr">
              <a:lnSpc>
                <a:spcPct val="90000"/>
              </a:lnSpc>
              <a:spcBef>
                <a:spcPts val="400"/>
              </a:spcBef>
              <a:spcAft>
                <a:spcPts val="0"/>
              </a:spcAft>
              <a:buSzPts val="1800"/>
              <a:buNone/>
              <a:defRPr sz="1800"/>
            </a:lvl5pPr>
            <a:lvl6pPr lvl="5" algn="ctr">
              <a:lnSpc>
                <a:spcPct val="90000"/>
              </a:lnSpc>
              <a:spcBef>
                <a:spcPts val="400"/>
              </a:spcBef>
              <a:spcAft>
                <a:spcPts val="0"/>
              </a:spcAft>
              <a:buSzPts val="1800"/>
              <a:buNone/>
              <a:defRPr sz="1800"/>
            </a:lvl6pPr>
            <a:lvl7pPr lvl="6" algn="ctr">
              <a:lnSpc>
                <a:spcPct val="90000"/>
              </a:lnSpc>
              <a:spcBef>
                <a:spcPts val="400"/>
              </a:spcBef>
              <a:spcAft>
                <a:spcPts val="0"/>
              </a:spcAft>
              <a:buSzPts val="1800"/>
              <a:buNone/>
              <a:defRPr sz="1800"/>
            </a:lvl7pPr>
            <a:lvl8pPr lvl="7" algn="ctr">
              <a:lnSpc>
                <a:spcPct val="90000"/>
              </a:lnSpc>
              <a:spcBef>
                <a:spcPts val="400"/>
              </a:spcBef>
              <a:spcAft>
                <a:spcPts val="0"/>
              </a:spcAft>
              <a:buSzPts val="1800"/>
              <a:buNone/>
              <a:defRPr sz="1800"/>
            </a:lvl8pPr>
            <a:lvl9pPr lvl="8" algn="ctr">
              <a:lnSpc>
                <a:spcPct val="90000"/>
              </a:lnSpc>
              <a:spcBef>
                <a:spcPts val="400"/>
              </a:spcBef>
              <a:spcAft>
                <a:spcPts val="400"/>
              </a:spcAft>
              <a:buSzPts val="1800"/>
              <a:buNone/>
              <a:defRPr sz="1800"/>
            </a:lvl9pPr>
          </a:lstStyle>
          <a:p/>
        </p:txBody>
      </p:sp>
      <p:sp>
        <p:nvSpPr>
          <p:cNvPr id="31" name="Google Shape;31;p6"/>
          <p:cNvSpPr txBox="1"/>
          <p:nvPr>
            <p:ph idx="10" type="dt"/>
          </p:nvPr>
        </p:nvSpPr>
        <p:spPr>
          <a:xfrm>
            <a:off x="1024129" y="6470704"/>
            <a:ext cx="2154143"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6"/>
          <p:cNvSpPr txBox="1"/>
          <p:nvPr>
            <p:ph idx="11" type="ftr"/>
          </p:nvPr>
        </p:nvSpPr>
        <p:spPr>
          <a:xfrm>
            <a:off x="4842932" y="6470704"/>
            <a:ext cx="5901459"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6"/>
          <p:cNvSpPr txBox="1"/>
          <p:nvPr>
            <p:ph idx="12" type="sldNum"/>
          </p:nvPr>
        </p:nvSpPr>
        <p:spPr>
          <a:xfrm>
            <a:off x="10837333" y="6470704"/>
            <a:ext cx="973667"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34" name="Google Shape;34;p6"/>
          <p:cNvCxnSpPr/>
          <p:nvPr/>
        </p:nvCxnSpPr>
        <p:spPr>
          <a:xfrm rot="10800000">
            <a:off x="8386843" y="5264106"/>
            <a:ext cx="0" cy="914400"/>
          </a:xfrm>
          <a:prstGeom prst="straightConnector1">
            <a:avLst/>
          </a:prstGeom>
          <a:noFill/>
          <a:ln cap="flat" cmpd="sng" w="19050">
            <a:solidFill>
              <a:srgbClr val="1482AB"/>
            </a:solidFill>
            <a:prstDash val="solid"/>
            <a:round/>
            <a:headEnd len="sm" w="sm" type="none"/>
            <a:tailEnd len="sm" w="sm"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5" name="Shape 35"/>
        <p:cNvGrpSpPr/>
        <p:nvPr/>
      </p:nvGrpSpPr>
      <p:grpSpPr>
        <a:xfrm>
          <a:off x="0" y="0"/>
          <a:ext cx="0" cy="0"/>
          <a:chOff x="0" y="0"/>
          <a:chExt cx="0" cy="0"/>
        </a:xfrm>
      </p:grpSpPr>
      <p:sp>
        <p:nvSpPr>
          <p:cNvPr id="36" name="Google Shape;36;p7"/>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7"/>
          <p:cNvSpPr txBox="1"/>
          <p:nvPr>
            <p:ph idx="1" type="body"/>
          </p:nvPr>
        </p:nvSpPr>
        <p:spPr>
          <a:xfrm>
            <a:off x="1024128" y="2286000"/>
            <a:ext cx="9720073" cy="4023360"/>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8" name="Google Shape;38;p7"/>
          <p:cNvSpPr txBox="1"/>
          <p:nvPr>
            <p:ph idx="10" type="dt"/>
          </p:nvPr>
        </p:nvSpPr>
        <p:spPr>
          <a:xfrm>
            <a:off x="1024129" y="6470704"/>
            <a:ext cx="2154143"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7"/>
          <p:cNvSpPr txBox="1"/>
          <p:nvPr>
            <p:ph idx="11" type="ftr"/>
          </p:nvPr>
        </p:nvSpPr>
        <p:spPr>
          <a:xfrm>
            <a:off x="4842932" y="6470704"/>
            <a:ext cx="5901459"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7"/>
          <p:cNvSpPr txBox="1"/>
          <p:nvPr>
            <p:ph idx="12" type="sldNum"/>
          </p:nvPr>
        </p:nvSpPr>
        <p:spPr>
          <a:xfrm>
            <a:off x="10837333" y="6470704"/>
            <a:ext cx="973667"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41" name="Shape 41"/>
        <p:cNvGrpSpPr/>
        <p:nvPr/>
      </p:nvGrpSpPr>
      <p:grpSpPr>
        <a:xfrm>
          <a:off x="0" y="0"/>
          <a:ext cx="0" cy="0"/>
          <a:chOff x="0" y="0"/>
          <a:chExt cx="0" cy="0"/>
        </a:xfrm>
      </p:grpSpPr>
      <p:sp>
        <p:nvSpPr>
          <p:cNvPr id="42" name="Google Shape;42;p8"/>
          <p:cNvSpPr/>
          <p:nvPr/>
        </p:nvSpPr>
        <p:spPr>
          <a:xfrm>
            <a:off x="0" y="0"/>
            <a:ext cx="12192000" cy="4572001"/>
          </a:xfrm>
          <a:prstGeom prst="rect">
            <a:avLst/>
          </a:prstGeom>
          <a:solidFill>
            <a:srgbClr val="1D9A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8"/>
          <p:cNvSpPr/>
          <p:nvPr/>
        </p:nvSpPr>
        <p:spPr>
          <a:xfrm>
            <a:off x="-1" y="0"/>
            <a:ext cx="12192000" cy="4572001"/>
          </a:xfrm>
          <a:custGeom>
            <a:rect b="b" l="l" r="r" t="t"/>
            <a:pathLst>
              <a:path extrusionOk="0" h="4572001" w="12192000">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8"/>
          <p:cNvSpPr txBox="1"/>
          <p:nvPr>
            <p:ph type="title"/>
          </p:nvPr>
        </p:nvSpPr>
        <p:spPr>
          <a:xfrm>
            <a:off x="457200" y="4960137"/>
            <a:ext cx="7772400" cy="1463040"/>
          </a:xfrm>
          <a:prstGeom prst="rect">
            <a:avLst/>
          </a:prstGeom>
          <a:noFill/>
          <a:ln>
            <a:noFill/>
          </a:ln>
        </p:spPr>
        <p:txBody>
          <a:bodyPr anchorCtr="0" anchor="ctr" bIns="45700" lIns="91425" spcFirstLastPara="1" rIns="91425" wrap="square" tIns="45700">
            <a:normAutofit/>
          </a:bodyPr>
          <a:lstStyle>
            <a:lvl1pPr lvl="0" algn="r">
              <a:lnSpc>
                <a:spcPct val="80000"/>
              </a:lnSpc>
              <a:spcBef>
                <a:spcPts val="0"/>
              </a:spcBef>
              <a:spcAft>
                <a:spcPts val="0"/>
              </a:spcAft>
              <a:buClr>
                <a:srgbClr val="0C0C0C"/>
              </a:buClr>
              <a:buSzPts val="5000"/>
              <a:buFont typeface="Twentieth Century"/>
              <a:buNone/>
              <a:defRPr b="0" sz="5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 name="Google Shape;45;p8"/>
          <p:cNvSpPr txBox="1"/>
          <p:nvPr>
            <p:ph idx="1" type="body"/>
          </p:nvPr>
        </p:nvSpPr>
        <p:spPr>
          <a:xfrm>
            <a:off x="8610600" y="4960137"/>
            <a:ext cx="3200400" cy="146304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0"/>
              </a:spcBef>
              <a:spcAft>
                <a:spcPts val="0"/>
              </a:spcAft>
              <a:buSzPts val="1800"/>
              <a:buNone/>
              <a:defRPr sz="1800">
                <a:solidFill>
                  <a:srgbClr val="0C0C0C"/>
                </a:solidFill>
              </a:defRPr>
            </a:lvl1pPr>
            <a:lvl2pPr indent="-228600" lvl="1" marL="914400" algn="l">
              <a:lnSpc>
                <a:spcPct val="90000"/>
              </a:lnSpc>
              <a:spcBef>
                <a:spcPts val="200"/>
              </a:spcBef>
              <a:spcAft>
                <a:spcPts val="0"/>
              </a:spcAft>
              <a:buSzPts val="1800"/>
              <a:buNone/>
              <a:defRPr sz="1800">
                <a:solidFill>
                  <a:srgbClr val="888888"/>
                </a:solidFill>
              </a:defRPr>
            </a:lvl2pPr>
            <a:lvl3pPr indent="-228600" lvl="2" marL="1371600" algn="l">
              <a:lnSpc>
                <a:spcPct val="90000"/>
              </a:lnSpc>
              <a:spcBef>
                <a:spcPts val="400"/>
              </a:spcBef>
              <a:spcAft>
                <a:spcPts val="0"/>
              </a:spcAft>
              <a:buSzPts val="1600"/>
              <a:buNone/>
              <a:defRPr sz="1600">
                <a:solidFill>
                  <a:srgbClr val="888888"/>
                </a:solidFill>
              </a:defRPr>
            </a:lvl3pPr>
            <a:lvl4pPr indent="-228600" lvl="3" marL="1828800" algn="l">
              <a:lnSpc>
                <a:spcPct val="90000"/>
              </a:lnSpc>
              <a:spcBef>
                <a:spcPts val="400"/>
              </a:spcBef>
              <a:spcAft>
                <a:spcPts val="0"/>
              </a:spcAft>
              <a:buSzPts val="1400"/>
              <a:buNone/>
              <a:defRPr sz="1400">
                <a:solidFill>
                  <a:srgbClr val="888888"/>
                </a:solidFill>
              </a:defRPr>
            </a:lvl4pPr>
            <a:lvl5pPr indent="-228600" lvl="4" marL="2286000" algn="l">
              <a:lnSpc>
                <a:spcPct val="90000"/>
              </a:lnSpc>
              <a:spcBef>
                <a:spcPts val="400"/>
              </a:spcBef>
              <a:spcAft>
                <a:spcPts val="0"/>
              </a:spcAft>
              <a:buSzPts val="1400"/>
              <a:buNone/>
              <a:defRPr sz="1400">
                <a:solidFill>
                  <a:srgbClr val="888888"/>
                </a:solidFill>
              </a:defRPr>
            </a:lvl5pPr>
            <a:lvl6pPr indent="-228600" lvl="5" marL="2743200" algn="l">
              <a:lnSpc>
                <a:spcPct val="90000"/>
              </a:lnSpc>
              <a:spcBef>
                <a:spcPts val="400"/>
              </a:spcBef>
              <a:spcAft>
                <a:spcPts val="0"/>
              </a:spcAft>
              <a:buSzPts val="1400"/>
              <a:buNone/>
              <a:defRPr sz="1400">
                <a:solidFill>
                  <a:srgbClr val="888888"/>
                </a:solidFill>
              </a:defRPr>
            </a:lvl6pPr>
            <a:lvl7pPr indent="-228600" lvl="6" marL="3200400" algn="l">
              <a:lnSpc>
                <a:spcPct val="90000"/>
              </a:lnSpc>
              <a:spcBef>
                <a:spcPts val="400"/>
              </a:spcBef>
              <a:spcAft>
                <a:spcPts val="0"/>
              </a:spcAft>
              <a:buSzPts val="1400"/>
              <a:buNone/>
              <a:defRPr sz="1400">
                <a:solidFill>
                  <a:srgbClr val="888888"/>
                </a:solidFill>
              </a:defRPr>
            </a:lvl7pPr>
            <a:lvl8pPr indent="-228600" lvl="7" marL="3657600" algn="l">
              <a:lnSpc>
                <a:spcPct val="90000"/>
              </a:lnSpc>
              <a:spcBef>
                <a:spcPts val="400"/>
              </a:spcBef>
              <a:spcAft>
                <a:spcPts val="0"/>
              </a:spcAft>
              <a:buSzPts val="1400"/>
              <a:buNone/>
              <a:defRPr sz="1400">
                <a:solidFill>
                  <a:srgbClr val="888888"/>
                </a:solidFill>
              </a:defRPr>
            </a:lvl8pPr>
            <a:lvl9pPr indent="-228600" lvl="8" marL="4114800" algn="l">
              <a:lnSpc>
                <a:spcPct val="90000"/>
              </a:lnSpc>
              <a:spcBef>
                <a:spcPts val="400"/>
              </a:spcBef>
              <a:spcAft>
                <a:spcPts val="400"/>
              </a:spcAft>
              <a:buSzPts val="1400"/>
              <a:buNone/>
              <a:defRPr sz="1400">
                <a:solidFill>
                  <a:srgbClr val="888888"/>
                </a:solidFill>
              </a:defRPr>
            </a:lvl9pPr>
          </a:lstStyle>
          <a:p/>
        </p:txBody>
      </p:sp>
      <p:sp>
        <p:nvSpPr>
          <p:cNvPr id="46" name="Google Shape;46;p8"/>
          <p:cNvSpPr txBox="1"/>
          <p:nvPr>
            <p:ph idx="10" type="dt"/>
          </p:nvPr>
        </p:nvSpPr>
        <p:spPr>
          <a:xfrm>
            <a:off x="1024129" y="6470704"/>
            <a:ext cx="2154143"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8"/>
          <p:cNvSpPr txBox="1"/>
          <p:nvPr>
            <p:ph idx="11" type="ftr"/>
          </p:nvPr>
        </p:nvSpPr>
        <p:spPr>
          <a:xfrm>
            <a:off x="4842932" y="6470704"/>
            <a:ext cx="5901459"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8"/>
          <p:cNvSpPr txBox="1"/>
          <p:nvPr>
            <p:ph idx="12" type="sldNum"/>
          </p:nvPr>
        </p:nvSpPr>
        <p:spPr>
          <a:xfrm>
            <a:off x="10837333" y="6470704"/>
            <a:ext cx="973667"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49" name="Google Shape;49;p8"/>
          <p:cNvCxnSpPr/>
          <p:nvPr/>
        </p:nvCxnSpPr>
        <p:spPr>
          <a:xfrm rot="10800000">
            <a:off x="8386843" y="5264106"/>
            <a:ext cx="0" cy="914400"/>
          </a:xfrm>
          <a:prstGeom prst="straightConnector1">
            <a:avLst/>
          </a:prstGeom>
          <a:noFill/>
          <a:ln cap="flat" cmpd="sng" w="19050">
            <a:solidFill>
              <a:srgbClr val="1482AB"/>
            </a:solidFill>
            <a:prstDash val="solid"/>
            <a:round/>
            <a:headEnd len="sm" w="sm" type="none"/>
            <a:tailEnd len="sm" w="sm" type="none"/>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0" name="Shape 50"/>
        <p:cNvGrpSpPr/>
        <p:nvPr/>
      </p:nvGrpSpPr>
      <p:grpSpPr>
        <a:xfrm>
          <a:off x="0" y="0"/>
          <a:ext cx="0" cy="0"/>
          <a:chOff x="0" y="0"/>
          <a:chExt cx="0" cy="0"/>
        </a:xfrm>
      </p:grpSpPr>
      <p:sp>
        <p:nvSpPr>
          <p:cNvPr id="51" name="Google Shape;51;p9"/>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9"/>
          <p:cNvSpPr txBox="1"/>
          <p:nvPr>
            <p:ph idx="1" type="body"/>
          </p:nvPr>
        </p:nvSpPr>
        <p:spPr>
          <a:xfrm>
            <a:off x="1024127" y="2286000"/>
            <a:ext cx="4754880" cy="4023360"/>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53" name="Google Shape;53;p9"/>
          <p:cNvSpPr txBox="1"/>
          <p:nvPr>
            <p:ph idx="2" type="body"/>
          </p:nvPr>
        </p:nvSpPr>
        <p:spPr>
          <a:xfrm>
            <a:off x="5989320" y="2286000"/>
            <a:ext cx="4754880" cy="4023360"/>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54" name="Google Shape;54;p9"/>
          <p:cNvSpPr txBox="1"/>
          <p:nvPr>
            <p:ph idx="10" type="dt"/>
          </p:nvPr>
        </p:nvSpPr>
        <p:spPr>
          <a:xfrm>
            <a:off x="1024129" y="6470704"/>
            <a:ext cx="2154143"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9"/>
          <p:cNvSpPr txBox="1"/>
          <p:nvPr>
            <p:ph idx="11" type="ftr"/>
          </p:nvPr>
        </p:nvSpPr>
        <p:spPr>
          <a:xfrm>
            <a:off x="4842932" y="6470704"/>
            <a:ext cx="5901459"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9"/>
          <p:cNvSpPr txBox="1"/>
          <p:nvPr>
            <p:ph idx="12" type="sldNum"/>
          </p:nvPr>
        </p:nvSpPr>
        <p:spPr>
          <a:xfrm>
            <a:off x="10837333" y="6470704"/>
            <a:ext cx="973667"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7" name="Shape 57"/>
        <p:cNvGrpSpPr/>
        <p:nvPr/>
      </p:nvGrpSpPr>
      <p:grpSpPr>
        <a:xfrm>
          <a:off x="0" y="0"/>
          <a:ext cx="0" cy="0"/>
          <a:chOff x="0" y="0"/>
          <a:chExt cx="0" cy="0"/>
        </a:xfrm>
      </p:grpSpPr>
      <p:sp>
        <p:nvSpPr>
          <p:cNvPr id="58" name="Google Shape;58;p10"/>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 name="Google Shape;59;p10"/>
          <p:cNvSpPr txBox="1"/>
          <p:nvPr>
            <p:ph idx="1" type="body"/>
          </p:nvPr>
        </p:nvSpPr>
        <p:spPr>
          <a:xfrm>
            <a:off x="1024128" y="2179636"/>
            <a:ext cx="4754880" cy="822960"/>
          </a:xfrm>
          <a:prstGeom prst="rect">
            <a:avLst/>
          </a:prstGeom>
          <a:noFill/>
          <a:ln>
            <a:noFill/>
          </a:ln>
        </p:spPr>
        <p:txBody>
          <a:bodyPr anchorCtr="0" anchor="ctr" bIns="45700" lIns="137150" spcFirstLastPara="1" rIns="137150" wrap="square" tIns="45700">
            <a:normAutofit/>
          </a:bodyPr>
          <a:lstStyle>
            <a:lvl1pPr indent="-228600" lvl="0" marL="457200" algn="l">
              <a:lnSpc>
                <a:spcPct val="90000"/>
              </a:lnSpc>
              <a:spcBef>
                <a:spcPts val="0"/>
              </a:spcBef>
              <a:spcAft>
                <a:spcPts val="0"/>
              </a:spcAft>
              <a:buSzPts val="2300"/>
              <a:buNone/>
              <a:defRPr b="0" sz="2300" cap="none">
                <a:solidFill>
                  <a:schemeClr val="accent1"/>
                </a:solidFill>
                <a:latin typeface="Twentieth Century"/>
                <a:ea typeface="Twentieth Century"/>
                <a:cs typeface="Twentieth Century"/>
                <a:sym typeface="Twentieth Century"/>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60" name="Google Shape;60;p10"/>
          <p:cNvSpPr txBox="1"/>
          <p:nvPr>
            <p:ph idx="2" type="body"/>
          </p:nvPr>
        </p:nvSpPr>
        <p:spPr>
          <a:xfrm>
            <a:off x="1024128" y="2967788"/>
            <a:ext cx="4754880" cy="3341572"/>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61" name="Google Shape;61;p10"/>
          <p:cNvSpPr txBox="1"/>
          <p:nvPr>
            <p:ph idx="3" type="body"/>
          </p:nvPr>
        </p:nvSpPr>
        <p:spPr>
          <a:xfrm>
            <a:off x="5990888" y="2179636"/>
            <a:ext cx="4754880" cy="822960"/>
          </a:xfrm>
          <a:prstGeom prst="rect">
            <a:avLst/>
          </a:prstGeom>
          <a:noFill/>
          <a:ln>
            <a:noFill/>
          </a:ln>
        </p:spPr>
        <p:txBody>
          <a:bodyPr anchorCtr="0" anchor="ctr" bIns="45700" lIns="137150" spcFirstLastPara="1" rIns="137150" wrap="square" tIns="45700">
            <a:normAutofit/>
          </a:bodyPr>
          <a:lstStyle>
            <a:lvl1pPr indent="-228600" lvl="0" marL="457200" algn="l">
              <a:lnSpc>
                <a:spcPct val="90000"/>
              </a:lnSpc>
              <a:spcBef>
                <a:spcPts val="0"/>
              </a:spcBef>
              <a:spcAft>
                <a:spcPts val="0"/>
              </a:spcAft>
              <a:buSzPts val="2300"/>
              <a:buNone/>
              <a:defRPr b="0" sz="2300" cap="none">
                <a:solidFill>
                  <a:schemeClr val="accent1"/>
                </a:solidFill>
                <a:latin typeface="Twentieth Century"/>
                <a:ea typeface="Twentieth Century"/>
                <a:cs typeface="Twentieth Century"/>
                <a:sym typeface="Twentieth Century"/>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62" name="Google Shape;62;p10"/>
          <p:cNvSpPr txBox="1"/>
          <p:nvPr>
            <p:ph idx="4" type="body"/>
          </p:nvPr>
        </p:nvSpPr>
        <p:spPr>
          <a:xfrm>
            <a:off x="5990888" y="2967788"/>
            <a:ext cx="4754880" cy="3341572"/>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63" name="Google Shape;63;p10"/>
          <p:cNvSpPr txBox="1"/>
          <p:nvPr>
            <p:ph idx="10" type="dt"/>
          </p:nvPr>
        </p:nvSpPr>
        <p:spPr>
          <a:xfrm>
            <a:off x="1024129" y="6470704"/>
            <a:ext cx="2154143"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10"/>
          <p:cNvSpPr txBox="1"/>
          <p:nvPr>
            <p:ph idx="11" type="ftr"/>
          </p:nvPr>
        </p:nvSpPr>
        <p:spPr>
          <a:xfrm>
            <a:off x="4842932" y="6470704"/>
            <a:ext cx="5901459"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10"/>
          <p:cNvSpPr txBox="1"/>
          <p:nvPr>
            <p:ph idx="12" type="sldNum"/>
          </p:nvPr>
        </p:nvSpPr>
        <p:spPr>
          <a:xfrm>
            <a:off x="10837333" y="6470704"/>
            <a:ext cx="973667"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lvl1pPr lvl="0" marR="0" rtl="0" algn="l">
              <a:lnSpc>
                <a:spcPct val="80000"/>
              </a:lnSpc>
              <a:spcBef>
                <a:spcPts val="0"/>
              </a:spcBef>
              <a:spcAft>
                <a:spcPts val="0"/>
              </a:spcAft>
              <a:buClr>
                <a:srgbClr val="0C0C0C"/>
              </a:buClr>
              <a:buSzPts val="5000"/>
              <a:buFont typeface="Twentieth Century"/>
              <a:buNone/>
              <a:defRPr b="0" i="0" sz="5000" u="none" cap="none" strike="noStrike">
                <a:solidFill>
                  <a:srgbClr val="0C0C0C"/>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1024128" y="2286000"/>
            <a:ext cx="9720073" cy="4023360"/>
          </a:xfrm>
          <a:prstGeom prst="rect">
            <a:avLst/>
          </a:prstGeom>
          <a:noFill/>
          <a:ln>
            <a:noFill/>
          </a:ln>
        </p:spPr>
        <p:txBody>
          <a:bodyPr anchorCtr="0" anchor="t" bIns="45700" lIns="45700" spcFirstLastPara="1" rIns="45700" wrap="square" tIns="45700">
            <a:normAutofit/>
          </a:bodyPr>
          <a:lstStyle>
            <a:lvl1pPr indent="-368300" lvl="0" marL="457200" marR="0" rtl="0" algn="l">
              <a:lnSpc>
                <a:spcPct val="90000"/>
              </a:lnSpc>
              <a:spcBef>
                <a:spcPts val="1200"/>
              </a:spcBef>
              <a:spcAft>
                <a:spcPts val="0"/>
              </a:spcAft>
              <a:buClr>
                <a:schemeClr val="accent1"/>
              </a:buClr>
              <a:buSzPts val="2200"/>
              <a:buFont typeface="Twentieth Century"/>
              <a:buChar char=" "/>
              <a:defRPr b="0" i="0" sz="2200" u="none" cap="none" strike="noStrike">
                <a:solidFill>
                  <a:schemeClr val="dk1"/>
                </a:solidFill>
                <a:latin typeface="Twentieth Century"/>
                <a:ea typeface="Twentieth Century"/>
                <a:cs typeface="Twentieth Century"/>
                <a:sym typeface="Twentieth Century"/>
              </a:defRPr>
            </a:lvl1pPr>
            <a:lvl2pPr indent="-342900" lvl="1" marL="914400" marR="0" rtl="0" algn="l">
              <a:lnSpc>
                <a:spcPct val="90000"/>
              </a:lnSpc>
              <a:spcBef>
                <a:spcPts val="200"/>
              </a:spcBef>
              <a:spcAft>
                <a:spcPts val="0"/>
              </a:spcAft>
              <a:buClr>
                <a:schemeClr val="accent1"/>
              </a:buClr>
              <a:buSzPts val="1800"/>
              <a:buFont typeface="Noto Sans Symbols"/>
              <a:buChar char="🢝"/>
              <a:defRPr b="0" i="0" sz="1800" u="none" cap="none" strike="noStrike">
                <a:solidFill>
                  <a:schemeClr val="dk1"/>
                </a:solidFill>
                <a:latin typeface="Twentieth Century"/>
                <a:ea typeface="Twentieth Century"/>
                <a:cs typeface="Twentieth Century"/>
                <a:sym typeface="Twentieth Century"/>
              </a:defRPr>
            </a:lvl2pPr>
            <a:lvl3pPr indent="-317500" lvl="2" marL="1371600" marR="0" rtl="0" algn="l">
              <a:lnSpc>
                <a:spcPct val="90000"/>
              </a:lnSpc>
              <a:spcBef>
                <a:spcPts val="400"/>
              </a:spcBef>
              <a:spcAft>
                <a:spcPts val="0"/>
              </a:spcAft>
              <a:buClr>
                <a:schemeClr val="accent1"/>
              </a:buClr>
              <a:buSzPts val="1400"/>
              <a:buFont typeface="Noto Sans Symbols"/>
              <a:buChar char="🢝"/>
              <a:defRPr b="0" i="0" sz="1400" u="none" cap="none" strike="noStrike">
                <a:solidFill>
                  <a:schemeClr val="dk1"/>
                </a:solidFill>
                <a:latin typeface="Twentieth Century"/>
                <a:ea typeface="Twentieth Century"/>
                <a:cs typeface="Twentieth Century"/>
                <a:sym typeface="Twentieth Century"/>
              </a:defRPr>
            </a:lvl3pPr>
            <a:lvl4pPr indent="-317500" lvl="3" marL="1828800" marR="0" rtl="0" algn="l">
              <a:lnSpc>
                <a:spcPct val="90000"/>
              </a:lnSpc>
              <a:spcBef>
                <a:spcPts val="400"/>
              </a:spcBef>
              <a:spcAft>
                <a:spcPts val="0"/>
              </a:spcAft>
              <a:buClr>
                <a:schemeClr val="accent1"/>
              </a:buClr>
              <a:buSzPts val="1400"/>
              <a:buFont typeface="Noto Sans Symbols"/>
              <a:buChar char="🢝"/>
              <a:defRPr b="0" i="0" sz="1400" u="none" cap="none" strike="noStrike">
                <a:solidFill>
                  <a:schemeClr val="dk1"/>
                </a:solidFill>
                <a:latin typeface="Twentieth Century"/>
                <a:ea typeface="Twentieth Century"/>
                <a:cs typeface="Twentieth Century"/>
                <a:sym typeface="Twentieth Century"/>
              </a:defRPr>
            </a:lvl4pPr>
            <a:lvl5pPr indent="-317500" lvl="4" marL="2286000" marR="0" rtl="0" algn="l">
              <a:lnSpc>
                <a:spcPct val="90000"/>
              </a:lnSpc>
              <a:spcBef>
                <a:spcPts val="400"/>
              </a:spcBef>
              <a:spcAft>
                <a:spcPts val="0"/>
              </a:spcAft>
              <a:buClr>
                <a:schemeClr val="accent1"/>
              </a:buClr>
              <a:buSzPts val="1400"/>
              <a:buFont typeface="Noto Sans Symbols"/>
              <a:buChar char="🢝"/>
              <a:defRPr b="0" i="0" sz="1400" u="none" cap="none" strike="noStrike">
                <a:solidFill>
                  <a:schemeClr val="dk1"/>
                </a:solidFill>
                <a:latin typeface="Twentieth Century"/>
                <a:ea typeface="Twentieth Century"/>
                <a:cs typeface="Twentieth Century"/>
                <a:sym typeface="Twentieth Century"/>
              </a:defRPr>
            </a:lvl5pPr>
            <a:lvl6pPr indent="-317500" lvl="5" marL="2743200" marR="0" rtl="0" algn="l">
              <a:lnSpc>
                <a:spcPct val="90000"/>
              </a:lnSpc>
              <a:spcBef>
                <a:spcPts val="400"/>
              </a:spcBef>
              <a:spcAft>
                <a:spcPts val="0"/>
              </a:spcAft>
              <a:buClr>
                <a:schemeClr val="accent1"/>
              </a:buClr>
              <a:buSzPts val="1400"/>
              <a:buFont typeface="Noto Sans Symbols"/>
              <a:buChar char="🢝"/>
              <a:defRPr b="0" i="0" sz="1400" u="none" cap="none" strike="noStrike">
                <a:solidFill>
                  <a:schemeClr val="dk1"/>
                </a:solidFill>
                <a:latin typeface="Twentieth Century"/>
                <a:ea typeface="Twentieth Century"/>
                <a:cs typeface="Twentieth Century"/>
                <a:sym typeface="Twentieth Century"/>
              </a:defRPr>
            </a:lvl6pPr>
            <a:lvl7pPr indent="-317500" lvl="6" marL="3200400" marR="0" rtl="0" algn="l">
              <a:lnSpc>
                <a:spcPct val="90000"/>
              </a:lnSpc>
              <a:spcBef>
                <a:spcPts val="400"/>
              </a:spcBef>
              <a:spcAft>
                <a:spcPts val="0"/>
              </a:spcAft>
              <a:buClr>
                <a:schemeClr val="accent1"/>
              </a:buClr>
              <a:buSzPts val="1400"/>
              <a:buFont typeface="Noto Sans Symbols"/>
              <a:buChar char="🢝"/>
              <a:defRPr b="0" i="0" sz="1400" u="none" cap="none" strike="noStrike">
                <a:solidFill>
                  <a:schemeClr val="dk1"/>
                </a:solidFill>
                <a:latin typeface="Twentieth Century"/>
                <a:ea typeface="Twentieth Century"/>
                <a:cs typeface="Twentieth Century"/>
                <a:sym typeface="Twentieth Century"/>
              </a:defRPr>
            </a:lvl7pPr>
            <a:lvl8pPr indent="-317500" lvl="7" marL="3657600" marR="0" rtl="0" algn="l">
              <a:lnSpc>
                <a:spcPct val="90000"/>
              </a:lnSpc>
              <a:spcBef>
                <a:spcPts val="400"/>
              </a:spcBef>
              <a:spcAft>
                <a:spcPts val="0"/>
              </a:spcAft>
              <a:buClr>
                <a:schemeClr val="accent1"/>
              </a:buClr>
              <a:buSzPts val="1400"/>
              <a:buFont typeface="Noto Sans Symbols"/>
              <a:buChar char="🢝"/>
              <a:defRPr b="0" i="0" sz="1400" u="none" cap="none" strike="noStrike">
                <a:solidFill>
                  <a:schemeClr val="dk1"/>
                </a:solidFill>
                <a:latin typeface="Twentieth Century"/>
                <a:ea typeface="Twentieth Century"/>
                <a:cs typeface="Twentieth Century"/>
                <a:sym typeface="Twentieth Century"/>
              </a:defRPr>
            </a:lvl8pPr>
            <a:lvl9pPr indent="-317500" lvl="8" marL="4114800" marR="0" rtl="0" algn="l">
              <a:lnSpc>
                <a:spcPct val="90000"/>
              </a:lnSpc>
              <a:spcBef>
                <a:spcPts val="400"/>
              </a:spcBef>
              <a:spcAft>
                <a:spcPts val="400"/>
              </a:spcAft>
              <a:buClr>
                <a:schemeClr val="accent1"/>
              </a:buClr>
              <a:buSzPts val="1400"/>
              <a:buFont typeface="Noto Sans Symbols"/>
              <a:buChar char="🢝"/>
              <a:defRPr b="0" i="0" sz="1400" u="none" cap="none" strike="noStrike">
                <a:solidFill>
                  <a:schemeClr val="dk1"/>
                </a:solidFill>
                <a:latin typeface="Twentieth Century"/>
                <a:ea typeface="Twentieth Century"/>
                <a:cs typeface="Twentieth Century"/>
                <a:sym typeface="Twentieth Century"/>
              </a:defRPr>
            </a:lvl9pPr>
          </a:lstStyle>
          <a:p/>
        </p:txBody>
      </p:sp>
      <p:sp>
        <p:nvSpPr>
          <p:cNvPr id="12" name="Google Shape;12;p1"/>
          <p:cNvSpPr txBox="1"/>
          <p:nvPr>
            <p:ph idx="10" type="dt"/>
          </p:nvPr>
        </p:nvSpPr>
        <p:spPr>
          <a:xfrm>
            <a:off x="1024129" y="6470704"/>
            <a:ext cx="2154143" cy="27432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00" u="none" cap="none" strike="noStrike">
                <a:solidFill>
                  <a:srgbClr val="0C0C0C"/>
                </a:solidFill>
                <a:latin typeface="Twentieth Century"/>
                <a:ea typeface="Twentieth Century"/>
                <a:cs typeface="Twentieth Century"/>
                <a:sym typeface="Twentieth Century"/>
              </a:defRPr>
            </a:lvl1pPr>
            <a:lvl2pPr lvl="1"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13" name="Google Shape;13;p1"/>
          <p:cNvSpPr txBox="1"/>
          <p:nvPr>
            <p:ph idx="11" type="ftr"/>
          </p:nvPr>
        </p:nvSpPr>
        <p:spPr>
          <a:xfrm>
            <a:off x="4842932" y="6470704"/>
            <a:ext cx="5901459" cy="27432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00" u="none" cap="none" strike="noStrike">
                <a:solidFill>
                  <a:srgbClr val="0C0C0C"/>
                </a:solidFill>
                <a:latin typeface="Twentieth Century"/>
                <a:ea typeface="Twentieth Century"/>
                <a:cs typeface="Twentieth Century"/>
                <a:sym typeface="Twentieth Century"/>
              </a:defRPr>
            </a:lvl1pPr>
            <a:lvl2pPr lvl="1"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14" name="Google Shape;14;p1"/>
          <p:cNvSpPr txBox="1"/>
          <p:nvPr>
            <p:ph idx="12" type="sldNum"/>
          </p:nvPr>
        </p:nvSpPr>
        <p:spPr>
          <a:xfrm>
            <a:off x="10837333" y="6470704"/>
            <a:ext cx="973667" cy="274320"/>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000" u="none" cap="none" strike="noStrike">
                <a:solidFill>
                  <a:srgbClr val="0C0C0C"/>
                </a:solidFill>
                <a:latin typeface="Twentieth Century"/>
                <a:ea typeface="Twentieth Century"/>
                <a:cs typeface="Twentieth Century"/>
                <a:sym typeface="Twentieth Century"/>
              </a:defRPr>
            </a:lvl1pPr>
            <a:lvl2pPr indent="0" lvl="1" marL="0" marR="0" rtl="0" algn="l">
              <a:spcBef>
                <a:spcPts val="0"/>
              </a:spcBef>
              <a:buNone/>
              <a:defRPr b="0" i="0" sz="1000" u="none" cap="none" strike="noStrike">
                <a:solidFill>
                  <a:srgbClr val="0C0C0C"/>
                </a:solidFill>
                <a:latin typeface="Twentieth Century"/>
                <a:ea typeface="Twentieth Century"/>
                <a:cs typeface="Twentieth Century"/>
                <a:sym typeface="Twentieth Century"/>
              </a:defRPr>
            </a:lvl2pPr>
            <a:lvl3pPr indent="0" lvl="2" marL="0" marR="0" rtl="0" algn="l">
              <a:spcBef>
                <a:spcPts val="0"/>
              </a:spcBef>
              <a:buNone/>
              <a:defRPr b="0" i="0" sz="1000" u="none" cap="none" strike="noStrike">
                <a:solidFill>
                  <a:srgbClr val="0C0C0C"/>
                </a:solidFill>
                <a:latin typeface="Twentieth Century"/>
                <a:ea typeface="Twentieth Century"/>
                <a:cs typeface="Twentieth Century"/>
                <a:sym typeface="Twentieth Century"/>
              </a:defRPr>
            </a:lvl3pPr>
            <a:lvl4pPr indent="0" lvl="3" marL="0" marR="0" rtl="0" algn="l">
              <a:spcBef>
                <a:spcPts val="0"/>
              </a:spcBef>
              <a:buNone/>
              <a:defRPr b="0" i="0" sz="1000" u="none" cap="none" strike="noStrike">
                <a:solidFill>
                  <a:srgbClr val="0C0C0C"/>
                </a:solidFill>
                <a:latin typeface="Twentieth Century"/>
                <a:ea typeface="Twentieth Century"/>
                <a:cs typeface="Twentieth Century"/>
                <a:sym typeface="Twentieth Century"/>
              </a:defRPr>
            </a:lvl4pPr>
            <a:lvl5pPr indent="0" lvl="4" marL="0" marR="0" rtl="0" algn="l">
              <a:spcBef>
                <a:spcPts val="0"/>
              </a:spcBef>
              <a:buNone/>
              <a:defRPr b="0" i="0" sz="1000" u="none" cap="none" strike="noStrike">
                <a:solidFill>
                  <a:srgbClr val="0C0C0C"/>
                </a:solidFill>
                <a:latin typeface="Twentieth Century"/>
                <a:ea typeface="Twentieth Century"/>
                <a:cs typeface="Twentieth Century"/>
                <a:sym typeface="Twentieth Century"/>
              </a:defRPr>
            </a:lvl5pPr>
            <a:lvl6pPr indent="0" lvl="5" marL="0" marR="0" rtl="0" algn="l">
              <a:spcBef>
                <a:spcPts val="0"/>
              </a:spcBef>
              <a:buNone/>
              <a:defRPr b="0" i="0" sz="1000" u="none" cap="none" strike="noStrike">
                <a:solidFill>
                  <a:srgbClr val="0C0C0C"/>
                </a:solidFill>
                <a:latin typeface="Twentieth Century"/>
                <a:ea typeface="Twentieth Century"/>
                <a:cs typeface="Twentieth Century"/>
                <a:sym typeface="Twentieth Century"/>
              </a:defRPr>
            </a:lvl6pPr>
            <a:lvl7pPr indent="0" lvl="6" marL="0" marR="0" rtl="0" algn="l">
              <a:spcBef>
                <a:spcPts val="0"/>
              </a:spcBef>
              <a:buNone/>
              <a:defRPr b="0" i="0" sz="1000" u="none" cap="none" strike="noStrike">
                <a:solidFill>
                  <a:srgbClr val="0C0C0C"/>
                </a:solidFill>
                <a:latin typeface="Twentieth Century"/>
                <a:ea typeface="Twentieth Century"/>
                <a:cs typeface="Twentieth Century"/>
                <a:sym typeface="Twentieth Century"/>
              </a:defRPr>
            </a:lvl7pPr>
            <a:lvl8pPr indent="0" lvl="7" marL="0" marR="0" rtl="0" algn="l">
              <a:spcBef>
                <a:spcPts val="0"/>
              </a:spcBef>
              <a:buNone/>
              <a:defRPr b="0" i="0" sz="1000" u="none" cap="none" strike="noStrike">
                <a:solidFill>
                  <a:srgbClr val="0C0C0C"/>
                </a:solidFill>
                <a:latin typeface="Twentieth Century"/>
                <a:ea typeface="Twentieth Century"/>
                <a:cs typeface="Twentieth Century"/>
                <a:sym typeface="Twentieth Century"/>
              </a:defRPr>
            </a:lvl8pPr>
            <a:lvl9pPr indent="0" lvl="8" marL="0" marR="0" rtl="0" algn="l">
              <a:spcBef>
                <a:spcPts val="0"/>
              </a:spcBef>
              <a:buNone/>
              <a:defRPr b="0" i="0" sz="1000" u="none" cap="none" strike="noStrike">
                <a:solidFill>
                  <a:srgbClr val="0C0C0C"/>
                </a:solidFill>
                <a:latin typeface="Twentieth Century"/>
                <a:ea typeface="Twentieth Century"/>
                <a:cs typeface="Twentieth Century"/>
                <a:sym typeface="Twentieth Century"/>
              </a:defRPr>
            </a:lvl9pPr>
          </a:lstStyle>
          <a:p>
            <a:pPr indent="0" lvl="0" marL="0" rtl="0" algn="l">
              <a:spcBef>
                <a:spcPts val="0"/>
              </a:spcBef>
              <a:spcAft>
                <a:spcPts val="0"/>
              </a:spcAft>
              <a:buNone/>
            </a:pPr>
            <a:fld id="{00000000-1234-1234-1234-123412341234}" type="slidenum">
              <a:rPr lang="en-US"/>
              <a:t>‹#›</a:t>
            </a:fld>
            <a:endParaRPr/>
          </a:p>
        </p:txBody>
      </p:sp>
      <p:cxnSp>
        <p:nvCxnSpPr>
          <p:cNvPr id="15" name="Google Shape;15;p1"/>
          <p:cNvCxnSpPr/>
          <p:nvPr/>
        </p:nvCxnSpPr>
        <p:spPr>
          <a:xfrm rot="10800000">
            <a:off x="762000" y="826324"/>
            <a:ext cx="0" cy="914400"/>
          </a:xfrm>
          <a:prstGeom prst="straightConnector1">
            <a:avLst/>
          </a:prstGeom>
          <a:noFill/>
          <a:ln cap="flat" cmpd="sng" w="19050">
            <a:solidFill>
              <a:schemeClr val="accent1"/>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03" name="Shape 103"/>
        <p:cNvGrpSpPr/>
        <p:nvPr/>
      </p:nvGrpSpPr>
      <p:grpSpPr>
        <a:xfrm>
          <a:off x="0" y="0"/>
          <a:ext cx="0" cy="0"/>
          <a:chOff x="0" y="0"/>
          <a:chExt cx="0" cy="0"/>
        </a:xfrm>
      </p:grpSpPr>
      <p:sp>
        <p:nvSpPr>
          <p:cNvPr id="104" name="Google Shape;104;p17"/>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lvl1pPr lvl="0" marR="0" rtl="0" algn="l">
              <a:lnSpc>
                <a:spcPct val="80000"/>
              </a:lnSpc>
              <a:spcBef>
                <a:spcPts val="0"/>
              </a:spcBef>
              <a:spcAft>
                <a:spcPts val="0"/>
              </a:spcAft>
              <a:buClr>
                <a:srgbClr val="FEFEFE"/>
              </a:buClr>
              <a:buSzPts val="5000"/>
              <a:buFont typeface="Twentieth Century"/>
              <a:buNone/>
              <a:defRPr b="0" i="0" sz="5000" u="none" cap="none" strike="noStrike">
                <a:solidFill>
                  <a:srgbClr val="FEFEFE"/>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5" name="Google Shape;105;p17"/>
          <p:cNvSpPr txBox="1"/>
          <p:nvPr>
            <p:ph idx="1" type="body"/>
          </p:nvPr>
        </p:nvSpPr>
        <p:spPr>
          <a:xfrm>
            <a:off x="1024128" y="2286000"/>
            <a:ext cx="9720073" cy="4023360"/>
          </a:xfrm>
          <a:prstGeom prst="rect">
            <a:avLst/>
          </a:prstGeom>
          <a:noFill/>
          <a:ln>
            <a:noFill/>
          </a:ln>
        </p:spPr>
        <p:txBody>
          <a:bodyPr anchorCtr="0" anchor="t" bIns="45700" lIns="45700" spcFirstLastPara="1" rIns="45700" wrap="square" tIns="45700">
            <a:normAutofit/>
          </a:bodyPr>
          <a:lstStyle>
            <a:lvl1pPr indent="-368300" lvl="0" marL="457200" marR="0" rtl="0" algn="l">
              <a:lnSpc>
                <a:spcPct val="90000"/>
              </a:lnSpc>
              <a:spcBef>
                <a:spcPts val="1200"/>
              </a:spcBef>
              <a:spcAft>
                <a:spcPts val="0"/>
              </a:spcAft>
              <a:buClr>
                <a:schemeClr val="accent1"/>
              </a:buClr>
              <a:buSzPts val="2200"/>
              <a:buFont typeface="Twentieth Century"/>
              <a:buChar char=" "/>
              <a:defRPr b="0" i="0" sz="2200" u="none" cap="none" strike="noStrike">
                <a:solidFill>
                  <a:schemeClr val="lt1"/>
                </a:solidFill>
                <a:latin typeface="Twentieth Century"/>
                <a:ea typeface="Twentieth Century"/>
                <a:cs typeface="Twentieth Century"/>
                <a:sym typeface="Twentieth Century"/>
              </a:defRPr>
            </a:lvl1pPr>
            <a:lvl2pPr indent="-342900" lvl="1" marL="914400" marR="0" rtl="0" algn="l">
              <a:lnSpc>
                <a:spcPct val="90000"/>
              </a:lnSpc>
              <a:spcBef>
                <a:spcPts val="200"/>
              </a:spcBef>
              <a:spcAft>
                <a:spcPts val="0"/>
              </a:spcAft>
              <a:buClr>
                <a:schemeClr val="accent1"/>
              </a:buClr>
              <a:buSzPts val="1800"/>
              <a:buFont typeface="Noto Sans Symbols"/>
              <a:buChar char="🢝"/>
              <a:defRPr b="0" i="0" sz="1800" u="none" cap="none" strike="noStrike">
                <a:solidFill>
                  <a:schemeClr val="lt1"/>
                </a:solidFill>
                <a:latin typeface="Twentieth Century"/>
                <a:ea typeface="Twentieth Century"/>
                <a:cs typeface="Twentieth Century"/>
                <a:sym typeface="Twentieth Century"/>
              </a:defRPr>
            </a:lvl2pPr>
            <a:lvl3pPr indent="-317500" lvl="2" marL="1371600" marR="0" rtl="0" algn="l">
              <a:lnSpc>
                <a:spcPct val="90000"/>
              </a:lnSpc>
              <a:spcBef>
                <a:spcPts val="400"/>
              </a:spcBef>
              <a:spcAft>
                <a:spcPts val="0"/>
              </a:spcAft>
              <a:buClr>
                <a:schemeClr val="accent1"/>
              </a:buClr>
              <a:buSzPts val="1400"/>
              <a:buFont typeface="Noto Sans Symbols"/>
              <a:buChar char="🢝"/>
              <a:defRPr b="0" i="0" sz="1400" u="none" cap="none" strike="noStrike">
                <a:solidFill>
                  <a:schemeClr val="lt1"/>
                </a:solidFill>
                <a:latin typeface="Twentieth Century"/>
                <a:ea typeface="Twentieth Century"/>
                <a:cs typeface="Twentieth Century"/>
                <a:sym typeface="Twentieth Century"/>
              </a:defRPr>
            </a:lvl3pPr>
            <a:lvl4pPr indent="-317500" lvl="3" marL="1828800" marR="0" rtl="0" algn="l">
              <a:lnSpc>
                <a:spcPct val="90000"/>
              </a:lnSpc>
              <a:spcBef>
                <a:spcPts val="400"/>
              </a:spcBef>
              <a:spcAft>
                <a:spcPts val="0"/>
              </a:spcAft>
              <a:buClr>
                <a:schemeClr val="accent1"/>
              </a:buClr>
              <a:buSzPts val="1400"/>
              <a:buFont typeface="Noto Sans Symbols"/>
              <a:buChar char="🢝"/>
              <a:defRPr b="0" i="0" sz="1400" u="none" cap="none" strike="noStrike">
                <a:solidFill>
                  <a:schemeClr val="lt1"/>
                </a:solidFill>
                <a:latin typeface="Twentieth Century"/>
                <a:ea typeface="Twentieth Century"/>
                <a:cs typeface="Twentieth Century"/>
                <a:sym typeface="Twentieth Century"/>
              </a:defRPr>
            </a:lvl4pPr>
            <a:lvl5pPr indent="-317500" lvl="4" marL="2286000" marR="0" rtl="0" algn="l">
              <a:lnSpc>
                <a:spcPct val="90000"/>
              </a:lnSpc>
              <a:spcBef>
                <a:spcPts val="400"/>
              </a:spcBef>
              <a:spcAft>
                <a:spcPts val="0"/>
              </a:spcAft>
              <a:buClr>
                <a:schemeClr val="accent1"/>
              </a:buClr>
              <a:buSzPts val="1400"/>
              <a:buFont typeface="Noto Sans Symbols"/>
              <a:buChar char="🢝"/>
              <a:defRPr b="0" i="0" sz="1400" u="none" cap="none" strike="noStrike">
                <a:solidFill>
                  <a:schemeClr val="lt1"/>
                </a:solidFill>
                <a:latin typeface="Twentieth Century"/>
                <a:ea typeface="Twentieth Century"/>
                <a:cs typeface="Twentieth Century"/>
                <a:sym typeface="Twentieth Century"/>
              </a:defRPr>
            </a:lvl5pPr>
            <a:lvl6pPr indent="-317500" lvl="5" marL="2743200" marR="0" rtl="0" algn="l">
              <a:lnSpc>
                <a:spcPct val="90000"/>
              </a:lnSpc>
              <a:spcBef>
                <a:spcPts val="400"/>
              </a:spcBef>
              <a:spcAft>
                <a:spcPts val="0"/>
              </a:spcAft>
              <a:buClr>
                <a:schemeClr val="accent1"/>
              </a:buClr>
              <a:buSzPts val="1400"/>
              <a:buFont typeface="Noto Sans Symbols"/>
              <a:buChar char="🢝"/>
              <a:defRPr b="0" i="0" sz="1400" u="none" cap="none" strike="noStrike">
                <a:solidFill>
                  <a:schemeClr val="lt1"/>
                </a:solidFill>
                <a:latin typeface="Twentieth Century"/>
                <a:ea typeface="Twentieth Century"/>
                <a:cs typeface="Twentieth Century"/>
                <a:sym typeface="Twentieth Century"/>
              </a:defRPr>
            </a:lvl6pPr>
            <a:lvl7pPr indent="-317500" lvl="6" marL="3200400" marR="0" rtl="0" algn="l">
              <a:lnSpc>
                <a:spcPct val="90000"/>
              </a:lnSpc>
              <a:spcBef>
                <a:spcPts val="400"/>
              </a:spcBef>
              <a:spcAft>
                <a:spcPts val="0"/>
              </a:spcAft>
              <a:buClr>
                <a:schemeClr val="accent1"/>
              </a:buClr>
              <a:buSzPts val="1400"/>
              <a:buFont typeface="Noto Sans Symbols"/>
              <a:buChar char="🢝"/>
              <a:defRPr b="0" i="0" sz="1400" u="none" cap="none" strike="noStrike">
                <a:solidFill>
                  <a:schemeClr val="lt1"/>
                </a:solidFill>
                <a:latin typeface="Twentieth Century"/>
                <a:ea typeface="Twentieth Century"/>
                <a:cs typeface="Twentieth Century"/>
                <a:sym typeface="Twentieth Century"/>
              </a:defRPr>
            </a:lvl7pPr>
            <a:lvl8pPr indent="-317500" lvl="7" marL="3657600" marR="0" rtl="0" algn="l">
              <a:lnSpc>
                <a:spcPct val="90000"/>
              </a:lnSpc>
              <a:spcBef>
                <a:spcPts val="400"/>
              </a:spcBef>
              <a:spcAft>
                <a:spcPts val="0"/>
              </a:spcAft>
              <a:buClr>
                <a:schemeClr val="accent1"/>
              </a:buClr>
              <a:buSzPts val="1400"/>
              <a:buFont typeface="Noto Sans Symbols"/>
              <a:buChar char="🢝"/>
              <a:defRPr b="0" i="0" sz="1400" u="none" cap="none" strike="noStrike">
                <a:solidFill>
                  <a:schemeClr val="lt1"/>
                </a:solidFill>
                <a:latin typeface="Twentieth Century"/>
                <a:ea typeface="Twentieth Century"/>
                <a:cs typeface="Twentieth Century"/>
                <a:sym typeface="Twentieth Century"/>
              </a:defRPr>
            </a:lvl8pPr>
            <a:lvl9pPr indent="-317500" lvl="8" marL="4114800" marR="0" rtl="0" algn="l">
              <a:lnSpc>
                <a:spcPct val="90000"/>
              </a:lnSpc>
              <a:spcBef>
                <a:spcPts val="400"/>
              </a:spcBef>
              <a:spcAft>
                <a:spcPts val="400"/>
              </a:spcAft>
              <a:buClr>
                <a:schemeClr val="accent1"/>
              </a:buClr>
              <a:buSzPts val="1400"/>
              <a:buFont typeface="Noto Sans Symbols"/>
              <a:buChar char="🢝"/>
              <a:defRPr b="0" i="0" sz="1400" u="none" cap="none" strike="noStrike">
                <a:solidFill>
                  <a:schemeClr val="lt1"/>
                </a:solidFill>
                <a:latin typeface="Twentieth Century"/>
                <a:ea typeface="Twentieth Century"/>
                <a:cs typeface="Twentieth Century"/>
                <a:sym typeface="Twentieth Century"/>
              </a:defRPr>
            </a:lvl9pPr>
          </a:lstStyle>
          <a:p/>
        </p:txBody>
      </p:sp>
      <p:sp>
        <p:nvSpPr>
          <p:cNvPr id="106" name="Google Shape;106;p17"/>
          <p:cNvSpPr txBox="1"/>
          <p:nvPr>
            <p:ph idx="10" type="dt"/>
          </p:nvPr>
        </p:nvSpPr>
        <p:spPr>
          <a:xfrm>
            <a:off x="1024129" y="6470704"/>
            <a:ext cx="2154143" cy="27432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000">
                <a:solidFill>
                  <a:srgbClr val="FEFEFE"/>
                </a:solidFill>
                <a:latin typeface="Twentieth Century"/>
                <a:ea typeface="Twentieth Century"/>
                <a:cs typeface="Twentieth Century"/>
                <a:sym typeface="Twentieth Century"/>
              </a:defRPr>
            </a:lvl1pPr>
            <a:lvl2pPr lvl="1"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2pPr>
            <a:lvl3pPr lvl="2"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3pPr>
            <a:lvl4pPr lvl="3"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4pPr>
            <a:lvl5pPr lvl="4"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5pPr>
            <a:lvl6pPr lvl="5"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6pPr>
            <a:lvl7pPr lvl="6"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7pPr>
            <a:lvl8pPr lvl="7"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8pPr>
            <a:lvl9pPr lvl="8"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9pPr>
          </a:lstStyle>
          <a:p/>
        </p:txBody>
      </p:sp>
      <p:sp>
        <p:nvSpPr>
          <p:cNvPr id="107" name="Google Shape;107;p17"/>
          <p:cNvSpPr txBox="1"/>
          <p:nvPr>
            <p:ph idx="11" type="ftr"/>
          </p:nvPr>
        </p:nvSpPr>
        <p:spPr>
          <a:xfrm>
            <a:off x="4842932" y="6470704"/>
            <a:ext cx="5901459" cy="27432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sz="1000" cap="none">
                <a:solidFill>
                  <a:srgbClr val="FEFEFE"/>
                </a:solidFill>
                <a:latin typeface="Twentieth Century"/>
                <a:ea typeface="Twentieth Century"/>
                <a:cs typeface="Twentieth Century"/>
                <a:sym typeface="Twentieth Century"/>
              </a:defRPr>
            </a:lvl1pPr>
            <a:lvl2pPr lvl="1"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2pPr>
            <a:lvl3pPr lvl="2"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3pPr>
            <a:lvl4pPr lvl="3"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4pPr>
            <a:lvl5pPr lvl="4"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5pPr>
            <a:lvl6pPr lvl="5"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6pPr>
            <a:lvl7pPr lvl="6"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7pPr>
            <a:lvl8pPr lvl="7"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8pPr>
            <a:lvl9pPr lvl="8"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9pPr>
          </a:lstStyle>
          <a:p/>
        </p:txBody>
      </p:sp>
      <p:sp>
        <p:nvSpPr>
          <p:cNvPr id="108" name="Google Shape;108;p17"/>
          <p:cNvSpPr txBox="1"/>
          <p:nvPr>
            <p:ph idx="12" type="sldNum"/>
          </p:nvPr>
        </p:nvSpPr>
        <p:spPr>
          <a:xfrm>
            <a:off x="10837333" y="6470704"/>
            <a:ext cx="973667" cy="274320"/>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sz="1000" u="none">
                <a:solidFill>
                  <a:srgbClr val="FEFEFE"/>
                </a:solidFill>
                <a:latin typeface="Twentieth Century"/>
                <a:ea typeface="Twentieth Century"/>
                <a:cs typeface="Twentieth Century"/>
                <a:sym typeface="Twentieth Century"/>
              </a:defRPr>
            </a:lvl1pPr>
            <a:lvl2pPr indent="0" lvl="1" marL="0" marR="0" rtl="0" algn="l">
              <a:spcBef>
                <a:spcPts val="0"/>
              </a:spcBef>
              <a:buNone/>
              <a:defRPr b="0" sz="1000" u="none">
                <a:solidFill>
                  <a:srgbClr val="FEFEFE"/>
                </a:solidFill>
                <a:latin typeface="Twentieth Century"/>
                <a:ea typeface="Twentieth Century"/>
                <a:cs typeface="Twentieth Century"/>
                <a:sym typeface="Twentieth Century"/>
              </a:defRPr>
            </a:lvl2pPr>
            <a:lvl3pPr indent="0" lvl="2" marL="0" marR="0" rtl="0" algn="l">
              <a:spcBef>
                <a:spcPts val="0"/>
              </a:spcBef>
              <a:buNone/>
              <a:defRPr b="0" sz="1000" u="none">
                <a:solidFill>
                  <a:srgbClr val="FEFEFE"/>
                </a:solidFill>
                <a:latin typeface="Twentieth Century"/>
                <a:ea typeface="Twentieth Century"/>
                <a:cs typeface="Twentieth Century"/>
                <a:sym typeface="Twentieth Century"/>
              </a:defRPr>
            </a:lvl3pPr>
            <a:lvl4pPr indent="0" lvl="3" marL="0" marR="0" rtl="0" algn="l">
              <a:spcBef>
                <a:spcPts val="0"/>
              </a:spcBef>
              <a:buNone/>
              <a:defRPr b="0" sz="1000" u="none">
                <a:solidFill>
                  <a:srgbClr val="FEFEFE"/>
                </a:solidFill>
                <a:latin typeface="Twentieth Century"/>
                <a:ea typeface="Twentieth Century"/>
                <a:cs typeface="Twentieth Century"/>
                <a:sym typeface="Twentieth Century"/>
              </a:defRPr>
            </a:lvl4pPr>
            <a:lvl5pPr indent="0" lvl="4" marL="0" marR="0" rtl="0" algn="l">
              <a:spcBef>
                <a:spcPts val="0"/>
              </a:spcBef>
              <a:buNone/>
              <a:defRPr b="0" sz="1000" u="none">
                <a:solidFill>
                  <a:srgbClr val="FEFEFE"/>
                </a:solidFill>
                <a:latin typeface="Twentieth Century"/>
                <a:ea typeface="Twentieth Century"/>
                <a:cs typeface="Twentieth Century"/>
                <a:sym typeface="Twentieth Century"/>
              </a:defRPr>
            </a:lvl5pPr>
            <a:lvl6pPr indent="0" lvl="5" marL="0" marR="0" rtl="0" algn="l">
              <a:spcBef>
                <a:spcPts val="0"/>
              </a:spcBef>
              <a:buNone/>
              <a:defRPr b="0" sz="1000" u="none">
                <a:solidFill>
                  <a:srgbClr val="FEFEFE"/>
                </a:solidFill>
                <a:latin typeface="Twentieth Century"/>
                <a:ea typeface="Twentieth Century"/>
                <a:cs typeface="Twentieth Century"/>
                <a:sym typeface="Twentieth Century"/>
              </a:defRPr>
            </a:lvl6pPr>
            <a:lvl7pPr indent="0" lvl="6" marL="0" marR="0" rtl="0" algn="l">
              <a:spcBef>
                <a:spcPts val="0"/>
              </a:spcBef>
              <a:buNone/>
              <a:defRPr b="0" sz="1000" u="none">
                <a:solidFill>
                  <a:srgbClr val="FEFEFE"/>
                </a:solidFill>
                <a:latin typeface="Twentieth Century"/>
                <a:ea typeface="Twentieth Century"/>
                <a:cs typeface="Twentieth Century"/>
                <a:sym typeface="Twentieth Century"/>
              </a:defRPr>
            </a:lvl7pPr>
            <a:lvl8pPr indent="0" lvl="7" marL="0" marR="0" rtl="0" algn="l">
              <a:spcBef>
                <a:spcPts val="0"/>
              </a:spcBef>
              <a:buNone/>
              <a:defRPr b="0" sz="1000" u="none">
                <a:solidFill>
                  <a:srgbClr val="FEFEFE"/>
                </a:solidFill>
                <a:latin typeface="Twentieth Century"/>
                <a:ea typeface="Twentieth Century"/>
                <a:cs typeface="Twentieth Century"/>
                <a:sym typeface="Twentieth Century"/>
              </a:defRPr>
            </a:lvl8pPr>
            <a:lvl9pPr indent="0" lvl="8" marL="0" marR="0" rtl="0" algn="l">
              <a:spcBef>
                <a:spcPts val="0"/>
              </a:spcBef>
              <a:buNone/>
              <a:defRPr b="0" sz="1000" u="none">
                <a:solidFill>
                  <a:srgbClr val="FEFEFE"/>
                </a:solidFill>
                <a:latin typeface="Twentieth Century"/>
                <a:ea typeface="Twentieth Century"/>
                <a:cs typeface="Twentieth Century"/>
                <a:sym typeface="Twentieth Century"/>
              </a:defRPr>
            </a:lvl9pPr>
          </a:lstStyle>
          <a:p>
            <a:pPr indent="0" lvl="0" marL="0" rtl="0" algn="l">
              <a:spcBef>
                <a:spcPts val="0"/>
              </a:spcBef>
              <a:spcAft>
                <a:spcPts val="0"/>
              </a:spcAft>
              <a:buNone/>
            </a:pPr>
            <a:fld id="{00000000-1234-1234-1234-123412341234}" type="slidenum">
              <a:rPr lang="en-US"/>
              <a:t>‹#›</a:t>
            </a:fld>
            <a:endParaRPr/>
          </a:p>
        </p:txBody>
      </p:sp>
      <p:cxnSp>
        <p:nvCxnSpPr>
          <p:cNvPr id="109" name="Google Shape;109;p17"/>
          <p:cNvCxnSpPr/>
          <p:nvPr/>
        </p:nvCxnSpPr>
        <p:spPr>
          <a:xfrm rot="10800000">
            <a:off x="762000" y="826324"/>
            <a:ext cx="0" cy="914400"/>
          </a:xfrm>
          <a:prstGeom prst="straightConnector1">
            <a:avLst/>
          </a:prstGeom>
          <a:noFill/>
          <a:ln cap="flat" cmpd="sng" w="19050">
            <a:solidFill>
              <a:schemeClr val="accent1"/>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63"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0.png"/><Relationship Id="rId4" Type="http://schemas.openxmlformats.org/officeDocument/2006/relationships/image" Target="../media/image25.png"/><Relationship Id="rId5"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7.png"/><Relationship Id="rId6" Type="http://schemas.openxmlformats.org/officeDocument/2006/relationships/image" Target="../media/image1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23.png"/><Relationship Id="rId4" Type="http://schemas.openxmlformats.org/officeDocument/2006/relationships/image" Target="../media/image28.png"/><Relationship Id="rId5" Type="http://schemas.openxmlformats.org/officeDocument/2006/relationships/image" Target="../media/image16.png"/><Relationship Id="rId6" Type="http://schemas.openxmlformats.org/officeDocument/2006/relationships/image" Target="../media/image2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5.xml"/><Relationship Id="rId3" Type="http://schemas.openxmlformats.org/officeDocument/2006/relationships/image" Target="../media/image1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2.png"/><Relationship Id="rId6"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4.png"/><Relationship Id="rId4" Type="http://schemas.openxmlformats.org/officeDocument/2006/relationships/image" Target="../media/image12.png"/><Relationship Id="rId5"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6" name="Shape 116"/>
        <p:cNvGrpSpPr/>
        <p:nvPr/>
      </p:nvGrpSpPr>
      <p:grpSpPr>
        <a:xfrm>
          <a:off x="0" y="0"/>
          <a:ext cx="0" cy="0"/>
          <a:chOff x="0" y="0"/>
          <a:chExt cx="0" cy="0"/>
        </a:xfrm>
      </p:grpSpPr>
      <p:sp>
        <p:nvSpPr>
          <p:cNvPr id="117" name="Google Shape;117;p19"/>
          <p:cNvSpPr txBox="1"/>
          <p:nvPr/>
        </p:nvSpPr>
        <p:spPr>
          <a:xfrm>
            <a:off x="7085532" y="640080"/>
            <a:ext cx="4649268" cy="356616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0" i="0" lang="en-US" sz="6600" u="none" cap="none" strike="noStrike">
                <a:solidFill>
                  <a:schemeClr val="dk1"/>
                </a:solidFill>
                <a:latin typeface="Twentieth Century"/>
                <a:ea typeface="Twentieth Century"/>
                <a:cs typeface="Twentieth Century"/>
                <a:sym typeface="Twentieth Century"/>
              </a:rPr>
              <a:t>Safe Sanctuaries</a:t>
            </a:r>
            <a:endParaRPr b="0" i="0" sz="6600" u="none" cap="none" strike="noStrike">
              <a:solidFill>
                <a:schemeClr val="dk1"/>
              </a:solidFill>
              <a:latin typeface="Twentieth Century"/>
              <a:ea typeface="Twentieth Century"/>
              <a:cs typeface="Twentieth Century"/>
              <a:sym typeface="Twentieth Century"/>
            </a:endParaRPr>
          </a:p>
        </p:txBody>
      </p:sp>
      <p:pic>
        <p:nvPicPr>
          <p:cNvPr descr="A picture containing text, tree, outdoor, house&#10;&#10;Description automatically generated" id="118" name="Google Shape;118;p19"/>
          <p:cNvPicPr preferRelativeResize="0"/>
          <p:nvPr/>
        </p:nvPicPr>
        <p:blipFill rotWithShape="1">
          <a:blip r:embed="rId3">
            <a:alphaModFix/>
          </a:blip>
          <a:srcRect b="-521" l="54906" r="10306" t="18751"/>
          <a:stretch/>
        </p:blipFill>
        <p:spPr>
          <a:xfrm>
            <a:off x="249382" y="831273"/>
            <a:ext cx="6634775" cy="5419361"/>
          </a:xfrm>
          <a:custGeom>
            <a:rect b="b" l="l" r="r" t="t"/>
            <a:pathLst>
              <a:path extrusionOk="0" h="4424065" w="5531320">
                <a:moveTo>
                  <a:pt x="4292328" y="3931444"/>
                </a:moveTo>
                <a:cubicBezTo>
                  <a:pt x="3830135" y="4131325"/>
                  <a:pt x="3346708" y="4259111"/>
                  <a:pt x="2855653" y="4364392"/>
                </a:cubicBezTo>
                <a:lnTo>
                  <a:pt x="2855525" y="4364392"/>
                </a:lnTo>
                <a:cubicBezTo>
                  <a:pt x="3386634" y="4394018"/>
                  <a:pt x="3853531" y="4210158"/>
                  <a:pt x="4292328" y="3931444"/>
                </a:cubicBezTo>
                <a:close/>
                <a:moveTo>
                  <a:pt x="4302118" y="3923561"/>
                </a:moveTo>
                <a:lnTo>
                  <a:pt x="4301102" y="3924959"/>
                </a:lnTo>
                <a:lnTo>
                  <a:pt x="4302881" y="3924959"/>
                </a:lnTo>
                <a:close/>
                <a:moveTo>
                  <a:pt x="3885572" y="334733"/>
                </a:moveTo>
                <a:cubicBezTo>
                  <a:pt x="4046889" y="406840"/>
                  <a:pt x="4203653" y="488713"/>
                  <a:pt x="4355013" y="579880"/>
                </a:cubicBezTo>
                <a:cubicBezTo>
                  <a:pt x="4662082" y="768063"/>
                  <a:pt x="4933803" y="995790"/>
                  <a:pt x="5144619" y="1290779"/>
                </a:cubicBezTo>
                <a:cubicBezTo>
                  <a:pt x="5314365" y="1528042"/>
                  <a:pt x="5426258" y="1789591"/>
                  <a:pt x="5468598" y="2088522"/>
                </a:cubicBezTo>
                <a:cubicBezTo>
                  <a:pt x="5479330" y="2001424"/>
                  <a:pt x="5480182" y="1913385"/>
                  <a:pt x="5471141" y="1826083"/>
                </a:cubicBezTo>
                <a:cubicBezTo>
                  <a:pt x="5455337" y="1662962"/>
                  <a:pt x="5406307" y="1504799"/>
                  <a:pt x="5327080" y="1361348"/>
                </a:cubicBezTo>
                <a:cubicBezTo>
                  <a:pt x="5206160" y="1140233"/>
                  <a:pt x="5033362" y="965782"/>
                  <a:pt x="4833354" y="816507"/>
                </a:cubicBezTo>
                <a:cubicBezTo>
                  <a:pt x="4597235" y="640276"/>
                  <a:pt x="4336322" y="509438"/>
                  <a:pt x="4063457" y="400724"/>
                </a:cubicBezTo>
                <a:cubicBezTo>
                  <a:pt x="4033360" y="388607"/>
                  <a:pt x="4003060" y="376909"/>
                  <a:pt x="3972544" y="365631"/>
                </a:cubicBezTo>
                <a:cubicBezTo>
                  <a:pt x="3943680" y="354950"/>
                  <a:pt x="3914563" y="345033"/>
                  <a:pt x="3885572" y="334733"/>
                </a:cubicBezTo>
                <a:close/>
                <a:moveTo>
                  <a:pt x="3865737" y="329520"/>
                </a:moveTo>
                <a:cubicBezTo>
                  <a:pt x="3865737" y="329520"/>
                  <a:pt x="3865737" y="330410"/>
                  <a:pt x="3866500" y="330537"/>
                </a:cubicBezTo>
                <a:lnTo>
                  <a:pt x="3869806" y="330156"/>
                </a:lnTo>
                <a:close/>
                <a:moveTo>
                  <a:pt x="2219772" y="85645"/>
                </a:moveTo>
                <a:cubicBezTo>
                  <a:pt x="2206943" y="84005"/>
                  <a:pt x="2193910" y="85264"/>
                  <a:pt x="2181627" y="89333"/>
                </a:cubicBezTo>
                <a:cubicBezTo>
                  <a:pt x="1932920" y="125113"/>
                  <a:pt x="1690800" y="197118"/>
                  <a:pt x="1462972" y="303073"/>
                </a:cubicBezTo>
                <a:cubicBezTo>
                  <a:pt x="971789" y="529528"/>
                  <a:pt x="578130" y="865460"/>
                  <a:pt x="308698" y="1338461"/>
                </a:cubicBezTo>
                <a:cubicBezTo>
                  <a:pt x="180225" y="1561852"/>
                  <a:pt x="97653" y="1808638"/>
                  <a:pt x="65840" y="2064364"/>
                </a:cubicBezTo>
                <a:cubicBezTo>
                  <a:pt x="71943" y="2050505"/>
                  <a:pt x="77284" y="2036391"/>
                  <a:pt x="82115" y="2022150"/>
                </a:cubicBezTo>
                <a:cubicBezTo>
                  <a:pt x="170104" y="1763653"/>
                  <a:pt x="279580" y="1515073"/>
                  <a:pt x="423261" y="1282260"/>
                </a:cubicBezTo>
                <a:cubicBezTo>
                  <a:pt x="630770" y="945565"/>
                  <a:pt x="895371" y="664944"/>
                  <a:pt x="1231812" y="454001"/>
                </a:cubicBezTo>
                <a:cubicBezTo>
                  <a:pt x="1535193" y="263783"/>
                  <a:pt x="1866802" y="149729"/>
                  <a:pt x="2219772" y="85645"/>
                </a:cubicBezTo>
                <a:close/>
                <a:moveTo>
                  <a:pt x="2612541" y="836"/>
                </a:moveTo>
                <a:cubicBezTo>
                  <a:pt x="2715914" y="-4250"/>
                  <a:pt x="2831240" y="14695"/>
                  <a:pt x="2946311" y="35548"/>
                </a:cubicBezTo>
                <a:cubicBezTo>
                  <a:pt x="3291652" y="98106"/>
                  <a:pt x="3631144" y="182915"/>
                  <a:pt x="3961100" y="303581"/>
                </a:cubicBezTo>
                <a:cubicBezTo>
                  <a:pt x="4278341" y="419543"/>
                  <a:pt x="4581341" y="563350"/>
                  <a:pt x="4854588" y="764502"/>
                </a:cubicBezTo>
                <a:cubicBezTo>
                  <a:pt x="5067438" y="921152"/>
                  <a:pt x="5250408" y="1105521"/>
                  <a:pt x="5377813" y="1339732"/>
                </a:cubicBezTo>
                <a:cubicBezTo>
                  <a:pt x="5459812" y="1489986"/>
                  <a:pt x="5510304" y="1655396"/>
                  <a:pt x="5526198" y="1825829"/>
                </a:cubicBezTo>
                <a:cubicBezTo>
                  <a:pt x="5538277" y="1951327"/>
                  <a:pt x="5527342" y="2074917"/>
                  <a:pt x="5510558" y="2199398"/>
                </a:cubicBezTo>
                <a:cubicBezTo>
                  <a:pt x="5502967" y="2266991"/>
                  <a:pt x="5502713" y="2335195"/>
                  <a:pt x="5509796" y="2402839"/>
                </a:cubicBezTo>
                <a:cubicBezTo>
                  <a:pt x="5534208" y="2664197"/>
                  <a:pt x="5468472" y="2926051"/>
                  <a:pt x="5323520" y="3144890"/>
                </a:cubicBezTo>
                <a:cubicBezTo>
                  <a:pt x="5201340" y="3332234"/>
                  <a:pt x="5041042" y="3491719"/>
                  <a:pt x="4853062" y="3612932"/>
                </a:cubicBezTo>
                <a:cubicBezTo>
                  <a:pt x="4671110" y="3732072"/>
                  <a:pt x="4498566" y="3864563"/>
                  <a:pt x="4316359" y="3982940"/>
                </a:cubicBezTo>
                <a:cubicBezTo>
                  <a:pt x="4019717" y="4175573"/>
                  <a:pt x="3701077" y="4317347"/>
                  <a:pt x="3352557" y="4386771"/>
                </a:cubicBezTo>
                <a:cubicBezTo>
                  <a:pt x="3160954" y="4425590"/>
                  <a:pt x="2964456" y="4434173"/>
                  <a:pt x="2770207" y="4412201"/>
                </a:cubicBezTo>
                <a:cubicBezTo>
                  <a:pt x="2685525" y="4402537"/>
                  <a:pt x="2599953" y="4402410"/>
                  <a:pt x="2514889" y="4393637"/>
                </a:cubicBezTo>
                <a:cubicBezTo>
                  <a:pt x="2307137" y="4370851"/>
                  <a:pt x="2102209" y="4327277"/>
                  <a:pt x="1903167" y="4263562"/>
                </a:cubicBezTo>
                <a:cubicBezTo>
                  <a:pt x="1560623" y="4156119"/>
                  <a:pt x="1238932" y="4006972"/>
                  <a:pt x="948393" y="3794249"/>
                </a:cubicBezTo>
                <a:cubicBezTo>
                  <a:pt x="647554" y="3573897"/>
                  <a:pt x="396813" y="3308660"/>
                  <a:pt x="223634" y="2975526"/>
                </a:cubicBezTo>
                <a:cubicBezTo>
                  <a:pt x="129454" y="2796370"/>
                  <a:pt x="67150" y="2602198"/>
                  <a:pt x="39520" y="2401695"/>
                </a:cubicBezTo>
                <a:cubicBezTo>
                  <a:pt x="34510" y="2367555"/>
                  <a:pt x="26729" y="2333872"/>
                  <a:pt x="16252" y="2300991"/>
                </a:cubicBezTo>
                <a:cubicBezTo>
                  <a:pt x="-9179" y="2218598"/>
                  <a:pt x="-24" y="2135695"/>
                  <a:pt x="11801" y="2053556"/>
                </a:cubicBezTo>
                <a:cubicBezTo>
                  <a:pt x="93686" y="1480615"/>
                  <a:pt x="377868" y="1021983"/>
                  <a:pt x="812850" y="651084"/>
                </a:cubicBezTo>
                <a:cubicBezTo>
                  <a:pt x="1176755" y="340201"/>
                  <a:pt x="1598260" y="146042"/>
                  <a:pt x="2066810" y="52586"/>
                </a:cubicBezTo>
                <a:cubicBezTo>
                  <a:pt x="2154544" y="35039"/>
                  <a:pt x="2243041" y="23087"/>
                  <a:pt x="2332046" y="14441"/>
                </a:cubicBezTo>
                <a:cubicBezTo>
                  <a:pt x="2421052" y="5794"/>
                  <a:pt x="2508913" y="2107"/>
                  <a:pt x="2612541" y="836"/>
                </a:cubicBezTo>
                <a:close/>
              </a:path>
            </a:pathLst>
          </a:cu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28"/>
          <p:cNvSpPr txBox="1"/>
          <p:nvPr/>
        </p:nvSpPr>
        <p:spPr>
          <a:xfrm>
            <a:off x="2148184" y="322446"/>
            <a:ext cx="3878543"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000">
                <a:solidFill>
                  <a:schemeClr val="lt1"/>
                </a:solidFill>
                <a:latin typeface="Twentieth Century"/>
                <a:ea typeface="Twentieth Century"/>
                <a:cs typeface="Twentieth Century"/>
                <a:sym typeface="Twentieth Century"/>
              </a:rPr>
              <a:t>Our Policy</a:t>
            </a:r>
            <a:endParaRPr/>
          </a:p>
        </p:txBody>
      </p:sp>
      <p:sp>
        <p:nvSpPr>
          <p:cNvPr id="206" name="Google Shape;206;p28"/>
          <p:cNvSpPr txBox="1"/>
          <p:nvPr/>
        </p:nvSpPr>
        <p:spPr>
          <a:xfrm>
            <a:off x="2768138" y="1163782"/>
            <a:ext cx="9152313" cy="5078313"/>
          </a:xfrm>
          <a:prstGeom prst="rect">
            <a:avLst/>
          </a:prstGeom>
          <a:noFill/>
          <a:ln>
            <a:noFill/>
          </a:ln>
        </p:spPr>
        <p:txBody>
          <a:bodyPr anchorCtr="0" anchor="t" bIns="45700" lIns="91425" spcFirstLastPara="1" rIns="91425" wrap="square" tIns="45700">
            <a:spAutoFit/>
          </a:bodyPr>
          <a:lstStyle/>
          <a:p>
            <a:pPr indent="-571500" lvl="0" marL="571500" marR="0" rtl="0" algn="l">
              <a:spcBef>
                <a:spcPts val="0"/>
              </a:spcBef>
              <a:spcAft>
                <a:spcPts val="0"/>
              </a:spcAft>
              <a:buClr>
                <a:srgbClr val="FFFF00"/>
              </a:buClr>
              <a:buSzPts val="3600"/>
              <a:buFont typeface="Arial"/>
              <a:buChar char="•"/>
            </a:pPr>
            <a:r>
              <a:rPr b="1" lang="en-US" sz="3600">
                <a:solidFill>
                  <a:srgbClr val="FFFF00"/>
                </a:solidFill>
                <a:latin typeface="Twentieth Century"/>
                <a:ea typeface="Twentieth Century"/>
                <a:cs typeface="Twentieth Century"/>
                <a:sym typeface="Twentieth Century"/>
              </a:rPr>
              <a:t>Two Adults </a:t>
            </a:r>
            <a:endParaRPr/>
          </a:p>
          <a:p>
            <a:pPr indent="-571500" lvl="2" marL="1485900" marR="0" rtl="0" algn="l">
              <a:spcBef>
                <a:spcPts val="0"/>
              </a:spcBef>
              <a:spcAft>
                <a:spcPts val="0"/>
              </a:spcAft>
              <a:buClr>
                <a:schemeClr val="lt1"/>
              </a:buClr>
              <a:buSzPts val="3600"/>
              <a:buFont typeface="Arial"/>
              <a:buChar char="•"/>
            </a:pPr>
            <a:r>
              <a:rPr b="0" i="0" lang="en-US" sz="3600" u="none" cap="none" strike="noStrike">
                <a:solidFill>
                  <a:schemeClr val="lt1"/>
                </a:solidFill>
                <a:latin typeface="Twentieth Century"/>
                <a:ea typeface="Twentieth Century"/>
                <a:cs typeface="Twentieth Century"/>
                <a:sym typeface="Twentieth Century"/>
              </a:rPr>
              <a:t>Two adults, at least one of which is safe sanctuary approved, should be in any room with youth and/or children.</a:t>
            </a:r>
            <a:endParaRPr b="0" i="0" sz="3600" u="none" cap="none" strike="noStrike">
              <a:solidFill>
                <a:schemeClr val="lt1"/>
              </a:solidFill>
              <a:latin typeface="Twentieth Century"/>
              <a:ea typeface="Twentieth Century"/>
              <a:cs typeface="Twentieth Century"/>
              <a:sym typeface="Twentieth Century"/>
            </a:endParaRPr>
          </a:p>
          <a:p>
            <a:pPr indent="-571500" lvl="2" marL="1485900" marR="0" rtl="0" algn="l">
              <a:spcBef>
                <a:spcPts val="0"/>
              </a:spcBef>
              <a:spcAft>
                <a:spcPts val="0"/>
              </a:spcAft>
              <a:buClr>
                <a:schemeClr val="lt1"/>
              </a:buClr>
              <a:buSzPts val="3600"/>
              <a:buFont typeface="Arial"/>
              <a:buChar char="•"/>
            </a:pPr>
            <a:r>
              <a:rPr b="0" i="0" lang="en-US" sz="3600" u="none" cap="none" strike="noStrike">
                <a:solidFill>
                  <a:schemeClr val="lt1"/>
                </a:solidFill>
                <a:latin typeface="Twentieth Century"/>
                <a:ea typeface="Twentieth Century"/>
                <a:cs typeface="Twentieth Century"/>
                <a:sym typeface="Twentieth Century"/>
              </a:rPr>
              <a:t>Off site events: If children and youth, of both female and male gender, are present, then there must be an adult of the same gender for each represented.</a:t>
            </a:r>
            <a:endParaRPr/>
          </a:p>
          <a:p>
            <a:pPr indent="-571500" lvl="2" marL="1485900" marR="0" rtl="0" algn="l">
              <a:spcBef>
                <a:spcPts val="0"/>
              </a:spcBef>
              <a:spcAft>
                <a:spcPts val="0"/>
              </a:spcAft>
              <a:buClr>
                <a:schemeClr val="lt1"/>
              </a:buClr>
              <a:buSzPts val="3600"/>
              <a:buFont typeface="Arial"/>
              <a:buChar char="•"/>
            </a:pPr>
            <a:r>
              <a:rPr b="0" i="0" lang="en-US" sz="3600" u="none" cap="none" strike="noStrike">
                <a:solidFill>
                  <a:schemeClr val="lt1"/>
                </a:solidFill>
                <a:latin typeface="Twentieth Century"/>
                <a:ea typeface="Twentieth Century"/>
                <a:cs typeface="Twentieth Century"/>
                <a:sym typeface="Twentieth Century"/>
              </a:rPr>
              <a:t>Married couples count as one adult for safe sanctuary.</a:t>
            </a:r>
            <a:endParaRPr b="0" i="0" sz="3600" u="none" cap="none" strike="noStrike">
              <a:solidFill>
                <a:schemeClr val="lt1"/>
              </a:solidFill>
              <a:latin typeface="Twentieth Century"/>
              <a:ea typeface="Twentieth Century"/>
              <a:cs typeface="Twentieth Century"/>
              <a:sym typeface="Twentieth Century"/>
            </a:endParaRPr>
          </a:p>
          <a:p>
            <a:pPr indent="-342900" lvl="0" marL="571500" marR="0" rtl="0" algn="l">
              <a:spcBef>
                <a:spcPts val="0"/>
              </a:spcBef>
              <a:spcAft>
                <a:spcPts val="0"/>
              </a:spcAft>
              <a:buClr>
                <a:schemeClr val="dk1"/>
              </a:buClr>
              <a:buSzPts val="3600"/>
              <a:buFont typeface="Arial"/>
              <a:buNone/>
            </a:pPr>
            <a:r>
              <a:t/>
            </a:r>
            <a:endParaRPr b="1" sz="3600">
              <a:solidFill>
                <a:schemeClr val="lt1"/>
              </a:solidFill>
              <a:latin typeface="Twentieth Century"/>
              <a:ea typeface="Twentieth Century"/>
              <a:cs typeface="Twentieth Century"/>
              <a:sym typeface="Twentieth Century"/>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29"/>
          <p:cNvSpPr txBox="1"/>
          <p:nvPr/>
        </p:nvSpPr>
        <p:spPr>
          <a:xfrm>
            <a:off x="2148184" y="322446"/>
            <a:ext cx="3878543"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000">
                <a:solidFill>
                  <a:schemeClr val="lt1"/>
                </a:solidFill>
                <a:latin typeface="Twentieth Century"/>
                <a:ea typeface="Twentieth Century"/>
                <a:cs typeface="Twentieth Century"/>
                <a:sym typeface="Twentieth Century"/>
              </a:rPr>
              <a:t>Our Policy</a:t>
            </a:r>
            <a:endParaRPr/>
          </a:p>
        </p:txBody>
      </p:sp>
      <p:sp>
        <p:nvSpPr>
          <p:cNvPr id="213" name="Google Shape;213;p29"/>
          <p:cNvSpPr txBox="1"/>
          <p:nvPr/>
        </p:nvSpPr>
        <p:spPr>
          <a:xfrm>
            <a:off x="2726574" y="1225689"/>
            <a:ext cx="9152313" cy="5262979"/>
          </a:xfrm>
          <a:prstGeom prst="rect">
            <a:avLst/>
          </a:prstGeom>
          <a:noFill/>
          <a:ln>
            <a:noFill/>
          </a:ln>
        </p:spPr>
        <p:txBody>
          <a:bodyPr anchorCtr="0" anchor="t" bIns="45700" lIns="91425" spcFirstLastPara="1" rIns="91425" wrap="square" tIns="45700">
            <a:spAutoFit/>
          </a:bodyPr>
          <a:lstStyle/>
          <a:p>
            <a:pPr indent="-571500" lvl="0" marL="571500" marR="0" rtl="0" algn="l">
              <a:spcBef>
                <a:spcPts val="0"/>
              </a:spcBef>
              <a:spcAft>
                <a:spcPts val="0"/>
              </a:spcAft>
              <a:buClr>
                <a:srgbClr val="FFFF00"/>
              </a:buClr>
              <a:buSzPts val="3600"/>
              <a:buFont typeface="Arial"/>
              <a:buChar char="•"/>
            </a:pPr>
            <a:r>
              <a:rPr b="1" lang="en-US" sz="3600">
                <a:solidFill>
                  <a:srgbClr val="FFFF00"/>
                </a:solidFill>
                <a:latin typeface="Twentieth Century"/>
                <a:ea typeface="Twentieth Century"/>
                <a:cs typeface="Twentieth Century"/>
                <a:sym typeface="Twentieth Century"/>
              </a:rPr>
              <a:t>Age Limits</a:t>
            </a:r>
            <a:endParaRPr/>
          </a:p>
          <a:p>
            <a:pPr indent="-571500" lvl="2" marL="1485900" marR="0" rtl="0" algn="l">
              <a:spcBef>
                <a:spcPts val="0"/>
              </a:spcBef>
              <a:spcAft>
                <a:spcPts val="0"/>
              </a:spcAft>
              <a:buClr>
                <a:schemeClr val="lt1"/>
              </a:buClr>
              <a:buSzPts val="3600"/>
              <a:buFont typeface="Arial"/>
              <a:buChar char="•"/>
            </a:pPr>
            <a:r>
              <a:rPr b="0" i="0" lang="en-US" sz="3600" u="none" cap="none" strike="noStrike">
                <a:solidFill>
                  <a:schemeClr val="lt1"/>
                </a:solidFill>
                <a:latin typeface="Twentieth Century"/>
                <a:ea typeface="Twentieth Century"/>
                <a:cs typeface="Twentieth Century"/>
                <a:sym typeface="Twentieth Century"/>
              </a:rPr>
              <a:t> Staff and volunteers shall be at least 5 years older than the oldest child/youth being supervised. No one under the age of 18 shall be given singular supervisory capacity.  </a:t>
            </a:r>
            <a:endParaRPr/>
          </a:p>
          <a:p>
            <a:pPr indent="0" lvl="2" marL="914400" marR="0" rtl="0" algn="l">
              <a:spcBef>
                <a:spcPts val="0"/>
              </a:spcBef>
              <a:spcAft>
                <a:spcPts val="0"/>
              </a:spcAft>
              <a:buNone/>
            </a:pPr>
            <a:r>
              <a:t/>
            </a:r>
            <a:endParaRPr b="1" i="0" sz="1200" u="none" cap="none" strike="noStrike">
              <a:solidFill>
                <a:schemeClr val="lt1"/>
              </a:solidFill>
              <a:latin typeface="Twentieth Century"/>
              <a:ea typeface="Twentieth Century"/>
              <a:cs typeface="Twentieth Century"/>
              <a:sym typeface="Twentieth Century"/>
            </a:endParaRPr>
          </a:p>
          <a:p>
            <a:pPr indent="-571500" lvl="0" marL="571500" marR="0" rtl="0" algn="l">
              <a:spcBef>
                <a:spcPts val="0"/>
              </a:spcBef>
              <a:spcAft>
                <a:spcPts val="0"/>
              </a:spcAft>
              <a:buClr>
                <a:srgbClr val="FFFF00"/>
              </a:buClr>
              <a:buSzPts val="3600"/>
              <a:buFont typeface="Arial"/>
              <a:buChar char="•"/>
            </a:pPr>
            <a:r>
              <a:rPr b="1" lang="en-US" sz="3600">
                <a:solidFill>
                  <a:srgbClr val="FFFF00"/>
                </a:solidFill>
                <a:latin typeface="Twentieth Century"/>
                <a:ea typeface="Twentieth Century"/>
                <a:cs typeface="Twentieth Century"/>
                <a:sym typeface="Twentieth Century"/>
              </a:rPr>
              <a:t>Visibility in rooms</a:t>
            </a:r>
            <a:endParaRPr/>
          </a:p>
          <a:p>
            <a:pPr indent="-571500" lvl="1" marL="1028700" marR="0" rtl="0" algn="l">
              <a:spcBef>
                <a:spcPts val="0"/>
              </a:spcBef>
              <a:spcAft>
                <a:spcPts val="0"/>
              </a:spcAft>
              <a:buClr>
                <a:schemeClr val="lt1"/>
              </a:buClr>
              <a:buSzPts val="3600"/>
              <a:buFont typeface="Arial"/>
              <a:buChar char="•"/>
            </a:pPr>
            <a:r>
              <a:rPr b="0" i="0" lang="en-US" sz="3600" u="none" cap="none" strike="noStrike">
                <a:solidFill>
                  <a:schemeClr val="lt1"/>
                </a:solidFill>
                <a:latin typeface="Twentieth Century"/>
                <a:ea typeface="Twentieth Century"/>
                <a:cs typeface="Twentieth Century"/>
                <a:sym typeface="Twentieth Century"/>
              </a:rPr>
              <a:t>There will be a window in the door, or a half door, that gives visibility to all areas of that room. </a:t>
            </a:r>
            <a:endParaRPr/>
          </a:p>
          <a:p>
            <a:pPr indent="-571500" lvl="1" marL="1028700" marR="0" rtl="0" algn="l">
              <a:spcBef>
                <a:spcPts val="0"/>
              </a:spcBef>
              <a:spcAft>
                <a:spcPts val="0"/>
              </a:spcAft>
              <a:buClr>
                <a:schemeClr val="lt1"/>
              </a:buClr>
              <a:buSzPts val="3600"/>
              <a:buFont typeface="Arial"/>
              <a:buChar char="•"/>
            </a:pPr>
            <a:r>
              <a:rPr b="0" i="0" lang="en-US" sz="3600" u="none" cap="none" strike="noStrike">
                <a:solidFill>
                  <a:schemeClr val="lt1"/>
                </a:solidFill>
                <a:latin typeface="Twentieth Century"/>
                <a:ea typeface="Twentieth Century"/>
                <a:cs typeface="Twentieth Century"/>
                <a:sym typeface="Twentieth Century"/>
              </a:rPr>
              <a:t>If there is no window, the door must be left open.</a:t>
            </a:r>
            <a:endParaRPr b="0" i="0" sz="3600" u="none" cap="none" strike="noStrike">
              <a:solidFill>
                <a:schemeClr val="lt1"/>
              </a:solidFill>
              <a:latin typeface="Twentieth Century"/>
              <a:ea typeface="Twentieth Century"/>
              <a:cs typeface="Twentieth Century"/>
              <a:sym typeface="Twentieth Century"/>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30"/>
          <p:cNvSpPr txBox="1"/>
          <p:nvPr/>
        </p:nvSpPr>
        <p:spPr>
          <a:xfrm>
            <a:off x="2148184" y="322446"/>
            <a:ext cx="3878543"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000">
                <a:solidFill>
                  <a:schemeClr val="lt1"/>
                </a:solidFill>
                <a:latin typeface="Twentieth Century"/>
                <a:ea typeface="Twentieth Century"/>
                <a:cs typeface="Twentieth Century"/>
                <a:sym typeface="Twentieth Century"/>
              </a:rPr>
              <a:t>Our Policy</a:t>
            </a:r>
            <a:endParaRPr/>
          </a:p>
        </p:txBody>
      </p:sp>
      <p:sp>
        <p:nvSpPr>
          <p:cNvPr id="220" name="Google Shape;220;p30"/>
          <p:cNvSpPr txBox="1"/>
          <p:nvPr/>
        </p:nvSpPr>
        <p:spPr>
          <a:xfrm>
            <a:off x="2671155" y="1041023"/>
            <a:ext cx="9152313" cy="2862322"/>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Clr>
                <a:srgbClr val="FFFF00"/>
              </a:buClr>
              <a:buSzPts val="3600"/>
              <a:buFont typeface="Arial"/>
              <a:buChar char="•"/>
            </a:pPr>
            <a:r>
              <a:rPr b="1" lang="en-US" sz="3600">
                <a:solidFill>
                  <a:srgbClr val="FFFF00"/>
                </a:solidFill>
                <a:latin typeface="Twentieth Century"/>
                <a:ea typeface="Twentieth Century"/>
                <a:cs typeface="Twentieth Century"/>
                <a:sym typeface="Twentieth Century"/>
              </a:rPr>
              <a:t>Counseling</a:t>
            </a:r>
            <a:endParaRPr/>
          </a:p>
          <a:p>
            <a:pPr indent="-457200" lvl="1" marL="914400" marR="0" rtl="0" algn="l">
              <a:spcBef>
                <a:spcPts val="0"/>
              </a:spcBef>
              <a:spcAft>
                <a:spcPts val="0"/>
              </a:spcAft>
              <a:buClr>
                <a:schemeClr val="lt1"/>
              </a:buClr>
              <a:buSzPts val="3600"/>
              <a:buFont typeface="Arial"/>
              <a:buChar char="•"/>
            </a:pPr>
            <a:r>
              <a:rPr b="0" i="0" lang="en-US" sz="3600" u="none" cap="none" strike="noStrike">
                <a:solidFill>
                  <a:schemeClr val="lt1"/>
                </a:solidFill>
                <a:latin typeface="Twentieth Century"/>
                <a:ea typeface="Twentieth Century"/>
                <a:cs typeface="Twentieth Century"/>
                <a:sym typeface="Twentieth Century"/>
              </a:rPr>
              <a:t>Staff and Pastoral counseling is expected to be confidential in nature, but it is for the protection of both parties that such sessions take place where other people are nearby.</a:t>
            </a:r>
            <a:endParaRPr/>
          </a:p>
          <a:p>
            <a:pPr indent="-228600" lvl="0" marL="457200" marR="0" rtl="0" algn="l">
              <a:spcBef>
                <a:spcPts val="0"/>
              </a:spcBef>
              <a:spcAft>
                <a:spcPts val="0"/>
              </a:spcAft>
              <a:buClr>
                <a:schemeClr val="dk1"/>
              </a:buClr>
              <a:buSzPts val="3600"/>
              <a:buFont typeface="Arial"/>
              <a:buNone/>
            </a:pPr>
            <a:r>
              <a:t/>
            </a:r>
            <a:endParaRPr sz="3600">
              <a:solidFill>
                <a:schemeClr val="lt1"/>
              </a:solidFill>
              <a:latin typeface="Twentieth Century"/>
              <a:ea typeface="Twentieth Century"/>
              <a:cs typeface="Twentieth Century"/>
              <a:sym typeface="Twentieth Century"/>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31"/>
          <p:cNvSpPr txBox="1"/>
          <p:nvPr/>
        </p:nvSpPr>
        <p:spPr>
          <a:xfrm>
            <a:off x="2148184" y="322446"/>
            <a:ext cx="3878543"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000">
                <a:solidFill>
                  <a:schemeClr val="lt1"/>
                </a:solidFill>
                <a:latin typeface="Twentieth Century"/>
                <a:ea typeface="Twentieth Century"/>
                <a:cs typeface="Twentieth Century"/>
                <a:sym typeface="Twentieth Century"/>
              </a:rPr>
              <a:t>Our Policy</a:t>
            </a:r>
            <a:endParaRPr/>
          </a:p>
        </p:txBody>
      </p:sp>
      <p:sp>
        <p:nvSpPr>
          <p:cNvPr id="227" name="Google Shape;227;p31"/>
          <p:cNvSpPr txBox="1"/>
          <p:nvPr/>
        </p:nvSpPr>
        <p:spPr>
          <a:xfrm>
            <a:off x="1984443" y="1041023"/>
            <a:ext cx="10207557" cy="5816977"/>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Clr>
                <a:srgbClr val="FFFF00"/>
              </a:buClr>
              <a:buSzPts val="3600"/>
              <a:buFont typeface="Arial"/>
              <a:buChar char="•"/>
            </a:pPr>
            <a:r>
              <a:rPr b="1" lang="en-US" sz="3600">
                <a:solidFill>
                  <a:srgbClr val="FFFF00"/>
                </a:solidFill>
                <a:latin typeface="Twentieth Century"/>
                <a:ea typeface="Twentieth Century"/>
                <a:cs typeface="Twentieth Century"/>
                <a:sym typeface="Twentieth Century"/>
              </a:rPr>
              <a:t>Transportation</a:t>
            </a:r>
            <a:endParaRPr sz="3600">
              <a:solidFill>
                <a:schemeClr val="lt1"/>
              </a:solidFill>
              <a:latin typeface="Twentieth Century"/>
              <a:ea typeface="Twentieth Century"/>
              <a:cs typeface="Twentieth Century"/>
              <a:sym typeface="Twentieth Century"/>
            </a:endParaRPr>
          </a:p>
          <a:p>
            <a:pPr indent="-457200" lvl="2" marL="1371600" marR="0" rtl="0" algn="l">
              <a:spcBef>
                <a:spcPts val="0"/>
              </a:spcBef>
              <a:spcAft>
                <a:spcPts val="0"/>
              </a:spcAft>
              <a:buClr>
                <a:schemeClr val="lt1"/>
              </a:buClr>
              <a:buSzPts val="3600"/>
              <a:buFont typeface="Arial"/>
              <a:buChar char="•"/>
            </a:pPr>
            <a:r>
              <a:rPr b="0" i="0" lang="en-US" sz="3600" u="none" cap="none" strike="noStrike">
                <a:solidFill>
                  <a:schemeClr val="lt1"/>
                </a:solidFill>
                <a:latin typeface="Twentieth Century"/>
                <a:ea typeface="Twentieth Century"/>
                <a:cs typeface="Twentieth Century"/>
                <a:sym typeface="Twentieth Century"/>
              </a:rPr>
              <a:t>Anyone driving youth or children in a church sponsored activity event must be an approved as a safe sanctuary driver.  </a:t>
            </a:r>
            <a:endParaRPr/>
          </a:p>
          <a:p>
            <a:pPr indent="-457200" lvl="2" marL="1371600" marR="0" rtl="0" algn="l">
              <a:spcBef>
                <a:spcPts val="0"/>
              </a:spcBef>
              <a:spcAft>
                <a:spcPts val="0"/>
              </a:spcAft>
              <a:buClr>
                <a:schemeClr val="lt1"/>
              </a:buClr>
              <a:buSzPts val="3600"/>
              <a:buFont typeface="Arial"/>
              <a:buChar char="•"/>
            </a:pPr>
            <a:r>
              <a:rPr b="0" i="0" lang="en-US" sz="3600" u="none" cap="none" strike="noStrike">
                <a:solidFill>
                  <a:schemeClr val="lt1"/>
                </a:solidFill>
                <a:latin typeface="Twentieth Century"/>
                <a:ea typeface="Twentieth Century"/>
                <a:cs typeface="Twentieth Century"/>
                <a:sym typeface="Twentieth Century"/>
              </a:rPr>
              <a:t>Two unrelated adults in any car with children under the age of 13 whenever possible. </a:t>
            </a:r>
            <a:endParaRPr/>
          </a:p>
          <a:p>
            <a:pPr indent="-457200" lvl="2" marL="1371600" marR="0" rtl="0" algn="l">
              <a:spcBef>
                <a:spcPts val="0"/>
              </a:spcBef>
              <a:spcAft>
                <a:spcPts val="0"/>
              </a:spcAft>
              <a:buClr>
                <a:schemeClr val="lt1"/>
              </a:buClr>
              <a:buSzPts val="3600"/>
              <a:buFont typeface="Arial"/>
              <a:buChar char="•"/>
            </a:pPr>
            <a:r>
              <a:rPr b="0" i="0" lang="en-US" sz="3600" u="none" cap="none" strike="noStrike">
                <a:solidFill>
                  <a:schemeClr val="lt1"/>
                </a:solidFill>
                <a:latin typeface="Twentieth Century"/>
                <a:ea typeface="Twentieth Century"/>
                <a:cs typeface="Twentieth Century"/>
                <a:sym typeface="Twentieth Century"/>
              </a:rPr>
              <a:t>No child or youth should be alone with one adult at any time.</a:t>
            </a:r>
            <a:endParaRPr/>
          </a:p>
          <a:p>
            <a:pPr indent="-457200" lvl="2" marL="1371600" marR="0" rtl="0" algn="l">
              <a:spcBef>
                <a:spcPts val="0"/>
              </a:spcBef>
              <a:spcAft>
                <a:spcPts val="0"/>
              </a:spcAft>
              <a:buClr>
                <a:schemeClr val="lt1"/>
              </a:buClr>
              <a:buSzPts val="3600"/>
              <a:buFont typeface="Arial"/>
              <a:buChar char="•"/>
            </a:pPr>
            <a:r>
              <a:rPr b="0" i="0" lang="en-US" sz="3600" u="none" cap="none" strike="noStrike">
                <a:solidFill>
                  <a:schemeClr val="lt1"/>
                </a:solidFill>
                <a:latin typeface="Twentieth Century"/>
                <a:ea typeface="Twentieth Century"/>
                <a:cs typeface="Twentieth Century"/>
                <a:sym typeface="Twentieth Century"/>
              </a:rPr>
              <a:t>No youth may drive or transport others to church activities.</a:t>
            </a:r>
            <a:endParaRPr/>
          </a:p>
          <a:p>
            <a:pPr indent="0" lvl="2" marL="914400" marR="0" rtl="0" algn="l">
              <a:spcBef>
                <a:spcPts val="0"/>
              </a:spcBef>
              <a:spcAft>
                <a:spcPts val="0"/>
              </a:spcAft>
              <a:buNone/>
            </a:pPr>
            <a:r>
              <a:t/>
            </a:r>
            <a:endParaRPr b="1" i="0" sz="1200" u="none" cap="none" strike="noStrike">
              <a:solidFill>
                <a:schemeClr val="lt1"/>
              </a:solidFill>
              <a:latin typeface="Twentieth Century"/>
              <a:ea typeface="Twentieth Century"/>
              <a:cs typeface="Twentieth Century"/>
              <a:sym typeface="Twentieth Century"/>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32"/>
          <p:cNvSpPr txBox="1"/>
          <p:nvPr/>
        </p:nvSpPr>
        <p:spPr>
          <a:xfrm>
            <a:off x="2148184" y="322446"/>
            <a:ext cx="3878543"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000">
                <a:solidFill>
                  <a:schemeClr val="lt1"/>
                </a:solidFill>
                <a:latin typeface="Twentieth Century"/>
                <a:ea typeface="Twentieth Century"/>
                <a:cs typeface="Twentieth Century"/>
                <a:sym typeface="Twentieth Century"/>
              </a:rPr>
              <a:t>Our Policy</a:t>
            </a:r>
            <a:endParaRPr/>
          </a:p>
        </p:txBody>
      </p:sp>
      <p:sp>
        <p:nvSpPr>
          <p:cNvPr id="234" name="Google Shape;234;p32"/>
          <p:cNvSpPr txBox="1"/>
          <p:nvPr/>
        </p:nvSpPr>
        <p:spPr>
          <a:xfrm>
            <a:off x="2671155" y="1041023"/>
            <a:ext cx="9152313" cy="3600986"/>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Clr>
                <a:srgbClr val="FFFF00"/>
              </a:buClr>
              <a:buSzPts val="3600"/>
              <a:buFont typeface="Arial"/>
              <a:buChar char="•"/>
            </a:pPr>
            <a:r>
              <a:rPr b="1" lang="en-US" sz="3600">
                <a:solidFill>
                  <a:srgbClr val="FFFF00"/>
                </a:solidFill>
                <a:latin typeface="Twentieth Century"/>
                <a:ea typeface="Twentieth Century"/>
                <a:cs typeface="Twentieth Century"/>
                <a:sym typeface="Twentieth Century"/>
              </a:rPr>
              <a:t>Insurance</a:t>
            </a:r>
            <a:endParaRPr/>
          </a:p>
          <a:p>
            <a:pPr indent="-457200" lvl="1" marL="914400" marR="0" rtl="0" algn="l">
              <a:spcBef>
                <a:spcPts val="0"/>
              </a:spcBef>
              <a:spcAft>
                <a:spcPts val="0"/>
              </a:spcAft>
              <a:buClr>
                <a:schemeClr val="lt1"/>
              </a:buClr>
              <a:buSzPts val="3600"/>
              <a:buFont typeface="Arial"/>
              <a:buChar char="•"/>
            </a:pPr>
            <a:r>
              <a:rPr b="0" i="0" lang="en-US" sz="3600" u="none" cap="none" strike="noStrike">
                <a:solidFill>
                  <a:schemeClr val="lt1"/>
                </a:solidFill>
                <a:latin typeface="Twentieth Century"/>
                <a:ea typeface="Twentieth Century"/>
                <a:cs typeface="Twentieth Century"/>
                <a:sym typeface="Twentieth Century"/>
              </a:rPr>
              <a:t> St. Francis will maintain adequate insurance coverage, including the premises, liability, and sexual misconduct.  Coverage is for activities on and off the premises. </a:t>
            </a:r>
            <a:endParaRPr/>
          </a:p>
          <a:p>
            <a:pPr indent="-457200" lvl="1" marL="914400" marR="0" rtl="0" algn="l">
              <a:spcBef>
                <a:spcPts val="0"/>
              </a:spcBef>
              <a:spcAft>
                <a:spcPts val="0"/>
              </a:spcAft>
              <a:buClr>
                <a:schemeClr val="lt1"/>
              </a:buClr>
              <a:buSzPts val="3600"/>
              <a:buFont typeface="Arial"/>
              <a:buChar char="•"/>
            </a:pPr>
            <a:r>
              <a:rPr b="0" i="0" lang="en-US" sz="3600" u="none" cap="none" strike="noStrike">
                <a:solidFill>
                  <a:schemeClr val="lt1"/>
                </a:solidFill>
                <a:latin typeface="Twentieth Century"/>
                <a:ea typeface="Twentieth Century"/>
                <a:cs typeface="Twentieth Century"/>
                <a:sym typeface="Twentieth Century"/>
              </a:rPr>
              <a:t>Personal vehicles are required to maintain adequate insurance coverage. </a:t>
            </a:r>
            <a:endParaRPr b="1" i="0" sz="1200" u="none" cap="none" strike="noStrike">
              <a:solidFill>
                <a:schemeClr val="lt1"/>
              </a:solidFill>
              <a:latin typeface="Twentieth Century"/>
              <a:ea typeface="Twentieth Century"/>
              <a:cs typeface="Twentieth Century"/>
              <a:sym typeface="Twentieth Century"/>
            </a:endParaRPr>
          </a:p>
          <a:p>
            <a:pPr indent="0" lvl="2" marL="914400" marR="0" rtl="0" algn="l">
              <a:spcBef>
                <a:spcPts val="0"/>
              </a:spcBef>
              <a:spcAft>
                <a:spcPts val="0"/>
              </a:spcAft>
              <a:buNone/>
            </a:pPr>
            <a:r>
              <a:t/>
            </a:r>
            <a:endParaRPr b="1" i="0" sz="1200" u="none" cap="none" strike="noStrike">
              <a:solidFill>
                <a:schemeClr val="lt1"/>
              </a:solidFill>
              <a:latin typeface="Twentieth Century"/>
              <a:ea typeface="Twentieth Century"/>
              <a:cs typeface="Twentieth Century"/>
              <a:sym typeface="Twentieth Century"/>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33"/>
          <p:cNvSpPr txBox="1"/>
          <p:nvPr/>
        </p:nvSpPr>
        <p:spPr>
          <a:xfrm>
            <a:off x="118878" y="2027479"/>
            <a:ext cx="11649443" cy="110799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6600">
                <a:solidFill>
                  <a:schemeClr val="lt2"/>
                </a:solidFill>
                <a:latin typeface="Twentieth Century"/>
                <a:ea typeface="Twentieth Century"/>
                <a:cs typeface="Twentieth Century"/>
                <a:sym typeface="Twentieth Century"/>
              </a:rPr>
              <a:t>How prevalent is child abuse ?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34"/>
          <p:cNvSpPr/>
          <p:nvPr/>
        </p:nvSpPr>
        <p:spPr>
          <a:xfrm>
            <a:off x="680079" y="5184909"/>
            <a:ext cx="10793978" cy="52322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Twentieth Century"/>
                <a:ea typeface="Twentieth Century"/>
                <a:cs typeface="Twentieth Century"/>
                <a:sym typeface="Twentieth Century"/>
              </a:rPr>
              <a:t>51.0% of girls and 48.6% of boys will be abused before they turn 18.</a:t>
            </a:r>
            <a:endParaRPr/>
          </a:p>
        </p:txBody>
      </p:sp>
      <p:pic>
        <p:nvPicPr>
          <p:cNvPr descr="A close up of a logo&#10;&#10;Description generated with very high confidence" id="247" name="Google Shape;247;p34"/>
          <p:cNvPicPr preferRelativeResize="0"/>
          <p:nvPr/>
        </p:nvPicPr>
        <p:blipFill rotWithShape="1">
          <a:blip r:embed="rId3">
            <a:alphaModFix/>
          </a:blip>
          <a:srcRect b="0" l="0" r="16475" t="0"/>
          <a:stretch/>
        </p:blipFill>
        <p:spPr>
          <a:xfrm>
            <a:off x="2195830" y="2947597"/>
            <a:ext cx="7825506" cy="1566074"/>
          </a:xfrm>
          <a:prstGeom prst="rect">
            <a:avLst/>
          </a:prstGeom>
          <a:noFill/>
          <a:ln>
            <a:noFill/>
          </a:ln>
        </p:spPr>
      </p:pic>
      <p:pic>
        <p:nvPicPr>
          <p:cNvPr id="248" name="Google Shape;248;p34"/>
          <p:cNvPicPr preferRelativeResize="0"/>
          <p:nvPr/>
        </p:nvPicPr>
        <p:blipFill rotWithShape="1">
          <a:blip r:embed="rId4">
            <a:alphaModFix/>
          </a:blip>
          <a:srcRect b="0" l="0" r="0" t="0"/>
          <a:stretch/>
        </p:blipFill>
        <p:spPr>
          <a:xfrm>
            <a:off x="6965948" y="2947597"/>
            <a:ext cx="653359" cy="1584745"/>
          </a:xfrm>
          <a:prstGeom prst="rect">
            <a:avLst/>
          </a:prstGeom>
          <a:noFill/>
          <a:ln>
            <a:noFill/>
          </a:ln>
        </p:spPr>
      </p:pic>
      <p:pic>
        <p:nvPicPr>
          <p:cNvPr id="249" name="Google Shape;249;p34"/>
          <p:cNvPicPr preferRelativeResize="0"/>
          <p:nvPr/>
        </p:nvPicPr>
        <p:blipFill rotWithShape="1">
          <a:blip r:embed="rId5">
            <a:alphaModFix/>
          </a:blip>
          <a:srcRect b="0" l="0" r="0" t="0"/>
          <a:stretch/>
        </p:blipFill>
        <p:spPr>
          <a:xfrm>
            <a:off x="2180384" y="2945142"/>
            <a:ext cx="832002" cy="1568529"/>
          </a:xfrm>
          <a:prstGeom prst="rect">
            <a:avLst/>
          </a:prstGeom>
          <a:noFill/>
          <a:ln>
            <a:noFill/>
          </a:ln>
        </p:spPr>
      </p:pic>
      <p:sp>
        <p:nvSpPr>
          <p:cNvPr id="250" name="Google Shape;250;p34"/>
          <p:cNvSpPr/>
          <p:nvPr/>
        </p:nvSpPr>
        <p:spPr>
          <a:xfrm>
            <a:off x="-58189" y="5195266"/>
            <a:ext cx="12319462" cy="46166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400">
                <a:solidFill>
                  <a:schemeClr val="lt1"/>
                </a:solidFill>
                <a:latin typeface="Twentieth Century"/>
                <a:ea typeface="Twentieth Century"/>
                <a:cs typeface="Twentieth Century"/>
                <a:sym typeface="Twentieth Century"/>
              </a:rPr>
              <a:t>.</a:t>
            </a:r>
            <a:endParaRPr/>
          </a:p>
        </p:txBody>
      </p:sp>
      <p:pic>
        <p:nvPicPr>
          <p:cNvPr id="251" name="Google Shape;251;p34"/>
          <p:cNvPicPr preferRelativeResize="0"/>
          <p:nvPr/>
        </p:nvPicPr>
        <p:blipFill rotWithShape="1">
          <a:blip r:embed="rId5">
            <a:alphaModFix/>
          </a:blip>
          <a:srcRect b="0" l="0" r="0" t="0"/>
          <a:stretch/>
        </p:blipFill>
        <p:spPr>
          <a:xfrm>
            <a:off x="3073039" y="2963813"/>
            <a:ext cx="832002" cy="1568529"/>
          </a:xfrm>
          <a:prstGeom prst="rect">
            <a:avLst/>
          </a:prstGeom>
          <a:noFill/>
          <a:ln>
            <a:noFill/>
          </a:ln>
        </p:spPr>
      </p:pic>
      <p:pic>
        <p:nvPicPr>
          <p:cNvPr id="252" name="Google Shape;252;p34"/>
          <p:cNvPicPr preferRelativeResize="0"/>
          <p:nvPr/>
        </p:nvPicPr>
        <p:blipFill rotWithShape="1">
          <a:blip r:embed="rId5">
            <a:alphaModFix/>
          </a:blip>
          <a:srcRect b="0" l="0" r="86186" t="0"/>
          <a:stretch/>
        </p:blipFill>
        <p:spPr>
          <a:xfrm>
            <a:off x="3965694" y="2954477"/>
            <a:ext cx="113441" cy="1568529"/>
          </a:xfrm>
          <a:prstGeom prst="rect">
            <a:avLst/>
          </a:prstGeom>
          <a:noFill/>
          <a:ln>
            <a:noFill/>
          </a:ln>
        </p:spPr>
      </p:pic>
      <p:pic>
        <p:nvPicPr>
          <p:cNvPr id="253" name="Google Shape;253;p34"/>
          <p:cNvPicPr preferRelativeResize="0"/>
          <p:nvPr/>
        </p:nvPicPr>
        <p:blipFill rotWithShape="1">
          <a:blip r:embed="rId4">
            <a:alphaModFix/>
          </a:blip>
          <a:srcRect b="0" l="0" r="26683" t="0"/>
          <a:stretch/>
        </p:blipFill>
        <p:spPr>
          <a:xfrm>
            <a:off x="7757002" y="2947597"/>
            <a:ext cx="479024" cy="158474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49"/>
                                        </p:tgtEl>
                                        <p:attrNameLst>
                                          <p:attrName>style.visibility</p:attrName>
                                        </p:attrNameLst>
                                      </p:cBhvr>
                                      <p:to>
                                        <p:strVal val="visible"/>
                                      </p:to>
                                    </p:set>
                                    <p:animEffect filter="fade" transition="in">
                                      <p:cBhvr>
                                        <p:cTn dur="1500"/>
                                        <p:tgtEl>
                                          <p:spTgt spid="249"/>
                                        </p:tgtEl>
                                      </p:cBhvr>
                                    </p:animEffect>
                                  </p:childTnLst>
                                </p:cTn>
                              </p:par>
                              <p:par>
                                <p:cTn fill="hold" nodeType="withEffect" presetClass="entr" presetID="10" presetSubtype="0">
                                  <p:stCondLst>
                                    <p:cond delay="0"/>
                                  </p:stCondLst>
                                  <p:childTnLst>
                                    <p:set>
                                      <p:cBhvr>
                                        <p:cTn dur="1" fill="hold">
                                          <p:stCondLst>
                                            <p:cond delay="0"/>
                                          </p:stCondLst>
                                        </p:cTn>
                                        <p:tgtEl>
                                          <p:spTgt spid="251"/>
                                        </p:tgtEl>
                                        <p:attrNameLst>
                                          <p:attrName>style.visibility</p:attrName>
                                        </p:attrNameLst>
                                      </p:cBhvr>
                                      <p:to>
                                        <p:strVal val="visible"/>
                                      </p:to>
                                    </p:set>
                                    <p:animEffect filter="fade" transition="in">
                                      <p:cBhvr>
                                        <p:cTn dur="1500"/>
                                        <p:tgtEl>
                                          <p:spTgt spid="251"/>
                                        </p:tgtEl>
                                      </p:cBhvr>
                                    </p:animEffect>
                                  </p:childTnLst>
                                </p:cTn>
                              </p:par>
                              <p:par>
                                <p:cTn fill="hold" nodeType="withEffect" presetClass="entr" presetID="10" presetSubtype="0">
                                  <p:stCondLst>
                                    <p:cond delay="0"/>
                                  </p:stCondLst>
                                  <p:childTnLst>
                                    <p:set>
                                      <p:cBhvr>
                                        <p:cTn dur="1" fill="hold">
                                          <p:stCondLst>
                                            <p:cond delay="0"/>
                                          </p:stCondLst>
                                        </p:cTn>
                                        <p:tgtEl>
                                          <p:spTgt spid="252"/>
                                        </p:tgtEl>
                                        <p:attrNameLst>
                                          <p:attrName>style.visibility</p:attrName>
                                        </p:attrNameLst>
                                      </p:cBhvr>
                                      <p:to>
                                        <p:strVal val="visible"/>
                                      </p:to>
                                    </p:set>
                                    <p:animEffect filter="fade" transition="in">
                                      <p:cBhvr>
                                        <p:cTn dur="1500"/>
                                        <p:tgtEl>
                                          <p:spTgt spid="252"/>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248"/>
                                        </p:tgtEl>
                                        <p:attrNameLst>
                                          <p:attrName>style.visibility</p:attrName>
                                        </p:attrNameLst>
                                      </p:cBhvr>
                                      <p:to>
                                        <p:strVal val="visible"/>
                                      </p:to>
                                    </p:set>
                                    <p:animEffect filter="fade" transition="in">
                                      <p:cBhvr>
                                        <p:cTn dur="1500"/>
                                        <p:tgtEl>
                                          <p:spTgt spid="248"/>
                                        </p:tgtEl>
                                      </p:cBhvr>
                                    </p:animEffect>
                                  </p:childTnLst>
                                </p:cTn>
                              </p:par>
                              <p:par>
                                <p:cTn fill="hold" nodeType="withEffect" presetClass="entr" presetID="10" presetSubtype="0">
                                  <p:stCondLst>
                                    <p:cond delay="0"/>
                                  </p:stCondLst>
                                  <p:childTnLst>
                                    <p:set>
                                      <p:cBhvr>
                                        <p:cTn dur="1" fill="hold">
                                          <p:stCondLst>
                                            <p:cond delay="0"/>
                                          </p:stCondLst>
                                        </p:cTn>
                                        <p:tgtEl>
                                          <p:spTgt spid="253"/>
                                        </p:tgtEl>
                                        <p:attrNameLst>
                                          <p:attrName>style.visibility</p:attrName>
                                        </p:attrNameLst>
                                      </p:cBhvr>
                                      <p:to>
                                        <p:strVal val="visible"/>
                                      </p:to>
                                    </p:set>
                                    <p:animEffect filter="fade" transition="in">
                                      <p:cBhvr>
                                        <p:cTn dur="1500"/>
                                        <p:tgtEl>
                                          <p:spTgt spid="2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35"/>
          <p:cNvSpPr txBox="1"/>
          <p:nvPr/>
        </p:nvSpPr>
        <p:spPr>
          <a:xfrm>
            <a:off x="203011" y="322446"/>
            <a:ext cx="7428073"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chemeClr val="lt1"/>
                </a:solidFill>
                <a:latin typeface="Twentieth Century"/>
                <a:ea typeface="Twentieth Century"/>
                <a:cs typeface="Twentieth Century"/>
                <a:sym typeface="Twentieth Century"/>
              </a:rPr>
              <a:t>Types of child abuse</a:t>
            </a:r>
            <a:endParaRPr/>
          </a:p>
        </p:txBody>
      </p:sp>
      <p:sp>
        <p:nvSpPr>
          <p:cNvPr id="260" name="Google Shape;260;p35"/>
          <p:cNvSpPr txBox="1"/>
          <p:nvPr/>
        </p:nvSpPr>
        <p:spPr>
          <a:xfrm>
            <a:off x="822965" y="1163782"/>
            <a:ext cx="3167144" cy="43396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lt1"/>
                </a:solidFill>
                <a:latin typeface="Twentieth Century"/>
                <a:ea typeface="Twentieth Century"/>
                <a:cs typeface="Twentieth Century"/>
                <a:sym typeface="Twentieth Century"/>
              </a:rPr>
              <a:t>Neglect</a:t>
            </a:r>
            <a:endParaRPr/>
          </a:p>
          <a:p>
            <a:pPr indent="0" lvl="0" marL="0" marR="0" rtl="0" algn="l">
              <a:spcBef>
                <a:spcPts val="0"/>
              </a:spcBef>
              <a:spcAft>
                <a:spcPts val="0"/>
              </a:spcAft>
              <a:buNone/>
            </a:pPr>
            <a:r>
              <a:t/>
            </a:r>
            <a:endParaRPr sz="2800">
              <a:solidFill>
                <a:schemeClr val="lt1"/>
              </a:solidFill>
              <a:latin typeface="Twentieth Century"/>
              <a:ea typeface="Twentieth Century"/>
              <a:cs typeface="Twentieth Century"/>
              <a:sym typeface="Twentieth Century"/>
            </a:endParaRPr>
          </a:p>
          <a:p>
            <a:pPr indent="0" lvl="0" marL="0" marR="0" rtl="0" algn="l">
              <a:spcBef>
                <a:spcPts val="0"/>
              </a:spcBef>
              <a:spcAft>
                <a:spcPts val="0"/>
              </a:spcAft>
              <a:buNone/>
            </a:pPr>
            <a:r>
              <a:rPr lang="en-US" sz="2800">
                <a:solidFill>
                  <a:schemeClr val="lt1"/>
                </a:solidFill>
                <a:latin typeface="Twentieth Century"/>
                <a:ea typeface="Twentieth Century"/>
                <a:cs typeface="Twentieth Century"/>
                <a:sym typeface="Twentieth Century"/>
              </a:rPr>
              <a:t>Physical Abuse</a:t>
            </a:r>
            <a:endParaRPr/>
          </a:p>
          <a:p>
            <a:pPr indent="0" lvl="0" marL="0" marR="0" rtl="0" algn="l">
              <a:spcBef>
                <a:spcPts val="0"/>
              </a:spcBef>
              <a:spcAft>
                <a:spcPts val="0"/>
              </a:spcAft>
              <a:buNone/>
            </a:pPr>
            <a:r>
              <a:t/>
            </a:r>
            <a:endParaRPr sz="2800">
              <a:solidFill>
                <a:schemeClr val="lt1"/>
              </a:solidFill>
              <a:latin typeface="Twentieth Century"/>
              <a:ea typeface="Twentieth Century"/>
              <a:cs typeface="Twentieth Century"/>
              <a:sym typeface="Twentieth Century"/>
            </a:endParaRPr>
          </a:p>
          <a:p>
            <a:pPr indent="0" lvl="0" marL="0" marR="0" rtl="0" algn="l">
              <a:spcBef>
                <a:spcPts val="0"/>
              </a:spcBef>
              <a:spcAft>
                <a:spcPts val="0"/>
              </a:spcAft>
              <a:buNone/>
            </a:pPr>
            <a:r>
              <a:rPr lang="en-US" sz="2800">
                <a:solidFill>
                  <a:schemeClr val="lt1"/>
                </a:solidFill>
                <a:latin typeface="Twentieth Century"/>
                <a:ea typeface="Twentieth Century"/>
                <a:cs typeface="Twentieth Century"/>
                <a:sym typeface="Twentieth Century"/>
              </a:rPr>
              <a:t>Emotional Abuse</a:t>
            </a:r>
            <a:endParaRPr/>
          </a:p>
          <a:p>
            <a:pPr indent="0" lvl="0" marL="0" marR="0" rtl="0" algn="l">
              <a:spcBef>
                <a:spcPts val="0"/>
              </a:spcBef>
              <a:spcAft>
                <a:spcPts val="0"/>
              </a:spcAft>
              <a:buNone/>
            </a:pPr>
            <a:r>
              <a:t/>
            </a:r>
            <a:endParaRPr sz="2800">
              <a:solidFill>
                <a:schemeClr val="lt1"/>
              </a:solidFill>
              <a:latin typeface="Twentieth Century"/>
              <a:ea typeface="Twentieth Century"/>
              <a:cs typeface="Twentieth Century"/>
              <a:sym typeface="Twentieth Century"/>
            </a:endParaRPr>
          </a:p>
          <a:p>
            <a:pPr indent="0" lvl="0" marL="0" marR="0" rtl="0" algn="l">
              <a:spcBef>
                <a:spcPts val="0"/>
              </a:spcBef>
              <a:spcAft>
                <a:spcPts val="0"/>
              </a:spcAft>
              <a:buNone/>
            </a:pPr>
            <a:r>
              <a:rPr lang="en-US" sz="2800">
                <a:solidFill>
                  <a:schemeClr val="lt1"/>
                </a:solidFill>
                <a:latin typeface="Twentieth Century"/>
                <a:ea typeface="Twentieth Century"/>
                <a:cs typeface="Twentieth Century"/>
                <a:sym typeface="Twentieth Century"/>
              </a:rPr>
              <a:t>Ritual Abuse</a:t>
            </a:r>
            <a:endParaRPr/>
          </a:p>
          <a:p>
            <a:pPr indent="0" lvl="0" marL="0" marR="0" rtl="0" algn="l">
              <a:spcBef>
                <a:spcPts val="0"/>
              </a:spcBef>
              <a:spcAft>
                <a:spcPts val="0"/>
              </a:spcAft>
              <a:buNone/>
            </a:pPr>
            <a:r>
              <a:t/>
            </a:r>
            <a:endParaRPr sz="2800">
              <a:solidFill>
                <a:schemeClr val="lt1"/>
              </a:solidFill>
              <a:latin typeface="Twentieth Century"/>
              <a:ea typeface="Twentieth Century"/>
              <a:cs typeface="Twentieth Century"/>
              <a:sym typeface="Twentieth Century"/>
            </a:endParaRPr>
          </a:p>
          <a:p>
            <a:pPr indent="0" lvl="0" marL="0" marR="0" rtl="0" algn="l">
              <a:spcBef>
                <a:spcPts val="0"/>
              </a:spcBef>
              <a:spcAft>
                <a:spcPts val="0"/>
              </a:spcAft>
              <a:buNone/>
            </a:pPr>
            <a:r>
              <a:rPr lang="en-US" sz="2800">
                <a:solidFill>
                  <a:schemeClr val="lt1"/>
                </a:solidFill>
                <a:latin typeface="Twentieth Century"/>
                <a:ea typeface="Twentieth Century"/>
                <a:cs typeface="Twentieth Century"/>
                <a:sym typeface="Twentieth Century"/>
              </a:rPr>
              <a:t>Sexual Abuse</a:t>
            </a:r>
            <a:endParaRPr/>
          </a:p>
          <a:p>
            <a:pPr indent="0" lvl="0" marL="0" marR="0" rtl="0" algn="l">
              <a:spcBef>
                <a:spcPts val="0"/>
              </a:spcBef>
              <a:spcAft>
                <a:spcPts val="0"/>
              </a:spcAft>
              <a:buNone/>
            </a:pPr>
            <a:r>
              <a:t/>
            </a:r>
            <a:endParaRPr sz="2400">
              <a:solidFill>
                <a:schemeClr val="lt1"/>
              </a:solidFill>
              <a:latin typeface="Twentieth Century"/>
              <a:ea typeface="Twentieth Century"/>
              <a:cs typeface="Twentieth Century"/>
              <a:sym typeface="Twentieth Century"/>
            </a:endParaRPr>
          </a:p>
        </p:txBody>
      </p:sp>
      <p:pic>
        <p:nvPicPr>
          <p:cNvPr descr="A close up of a girl&#10;&#10;Description generated with very high confidence" id="261" name="Google Shape;261;p35"/>
          <p:cNvPicPr preferRelativeResize="0"/>
          <p:nvPr/>
        </p:nvPicPr>
        <p:blipFill rotWithShape="1">
          <a:blip r:embed="rId3">
            <a:alphaModFix/>
          </a:blip>
          <a:srcRect b="0" l="10797" r="35207" t="0"/>
          <a:stretch/>
        </p:blipFill>
        <p:spPr>
          <a:xfrm>
            <a:off x="6659880" y="0"/>
            <a:ext cx="5608320" cy="6918960"/>
          </a:xfrm>
          <a:prstGeom prst="rect">
            <a:avLst/>
          </a:prstGeom>
          <a:noFill/>
          <a:ln>
            <a:noFill/>
          </a:ln>
        </p:spPr>
      </p:pic>
      <p:sp>
        <p:nvSpPr>
          <p:cNvPr id="262" name="Google Shape;262;p35"/>
          <p:cNvSpPr/>
          <p:nvPr/>
        </p:nvSpPr>
        <p:spPr>
          <a:xfrm flipH="1" rot="5400000">
            <a:off x="6057187" y="464107"/>
            <a:ext cx="6858000" cy="5929785"/>
          </a:xfrm>
          <a:prstGeom prst="rect">
            <a:avLst/>
          </a:prstGeom>
          <a:gradFill>
            <a:gsLst>
              <a:gs pos="0">
                <a:srgbClr val="000000">
                  <a:alpha val="0"/>
                </a:srgbClr>
              </a:gs>
              <a:gs pos="100000">
                <a:schemeClr val="dk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60"/>
                                        </p:tgtEl>
                                        <p:attrNameLst>
                                          <p:attrName>style.visibility</p:attrName>
                                        </p:attrNameLst>
                                      </p:cBhvr>
                                      <p:to>
                                        <p:strVal val="visible"/>
                                      </p:to>
                                    </p:set>
                                    <p:animEffect filter="fade" transition="in">
                                      <p:cBhvr>
                                        <p:cTn dur="500"/>
                                        <p:tgtEl>
                                          <p:spTgt spid="2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pic>
        <p:nvPicPr>
          <p:cNvPr descr="A close up of a girl&#10;&#10;Description generated with very high confidence" id="268" name="Google Shape;268;p36"/>
          <p:cNvPicPr preferRelativeResize="0"/>
          <p:nvPr/>
        </p:nvPicPr>
        <p:blipFill rotWithShape="1">
          <a:blip r:embed="rId3">
            <a:alphaModFix/>
          </a:blip>
          <a:srcRect b="0" l="10796" r="0" t="0"/>
          <a:stretch/>
        </p:blipFill>
        <p:spPr>
          <a:xfrm>
            <a:off x="6659880" y="0"/>
            <a:ext cx="9265374" cy="6918960"/>
          </a:xfrm>
          <a:prstGeom prst="rect">
            <a:avLst/>
          </a:prstGeom>
          <a:noFill/>
          <a:ln>
            <a:noFill/>
          </a:ln>
        </p:spPr>
      </p:pic>
      <p:sp>
        <p:nvSpPr>
          <p:cNvPr id="269" name="Google Shape;269;p36"/>
          <p:cNvSpPr/>
          <p:nvPr/>
        </p:nvSpPr>
        <p:spPr>
          <a:xfrm flipH="1" rot="5400000">
            <a:off x="6057187" y="464107"/>
            <a:ext cx="6858000" cy="5929785"/>
          </a:xfrm>
          <a:prstGeom prst="rect">
            <a:avLst/>
          </a:prstGeom>
          <a:gradFill>
            <a:gsLst>
              <a:gs pos="0">
                <a:srgbClr val="000000">
                  <a:alpha val="0"/>
                </a:srgbClr>
              </a:gs>
              <a:gs pos="100000">
                <a:schemeClr val="dk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270" name="Google Shape;270;p36"/>
          <p:cNvSpPr txBox="1"/>
          <p:nvPr/>
        </p:nvSpPr>
        <p:spPr>
          <a:xfrm>
            <a:off x="203011" y="322446"/>
            <a:ext cx="7428073"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chemeClr val="lt1"/>
                </a:solidFill>
                <a:latin typeface="Twentieth Century"/>
                <a:ea typeface="Twentieth Century"/>
                <a:cs typeface="Twentieth Century"/>
                <a:sym typeface="Twentieth Century"/>
              </a:rPr>
              <a:t>Types of child abuse</a:t>
            </a:r>
            <a:endParaRPr/>
          </a:p>
        </p:txBody>
      </p:sp>
      <p:sp>
        <p:nvSpPr>
          <p:cNvPr id="271" name="Google Shape;271;p36"/>
          <p:cNvSpPr txBox="1"/>
          <p:nvPr/>
        </p:nvSpPr>
        <p:spPr>
          <a:xfrm>
            <a:off x="822965" y="1163782"/>
            <a:ext cx="9117194" cy="44627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600">
                <a:solidFill>
                  <a:schemeClr val="accent1"/>
                </a:solidFill>
                <a:latin typeface="Twentieth Century"/>
                <a:ea typeface="Twentieth Century"/>
                <a:cs typeface="Twentieth Century"/>
                <a:sym typeface="Twentieth Century"/>
              </a:rPr>
              <a:t>Neglect</a:t>
            </a:r>
            <a:r>
              <a:rPr lang="en-US" sz="2600">
                <a:solidFill>
                  <a:schemeClr val="lt1"/>
                </a:solidFill>
                <a:latin typeface="Twentieth Century"/>
                <a:ea typeface="Twentieth Century"/>
                <a:cs typeface="Twentieth Century"/>
                <a:sym typeface="Twentieth Century"/>
              </a:rPr>
              <a:t> is a lack of supervision to the degree that the person’s health, safety and well-being are threatened with harm. </a:t>
            </a:r>
            <a:endParaRPr/>
          </a:p>
          <a:p>
            <a:pPr indent="0" lvl="0" marL="0" marR="0" rtl="0" algn="l">
              <a:spcBef>
                <a:spcPts val="0"/>
              </a:spcBef>
              <a:spcAft>
                <a:spcPts val="0"/>
              </a:spcAft>
              <a:buNone/>
            </a:pPr>
            <a:r>
              <a:t/>
            </a:r>
            <a:endParaRPr sz="2600">
              <a:solidFill>
                <a:schemeClr val="lt1"/>
              </a:solidFill>
              <a:latin typeface="Twentieth Century"/>
              <a:ea typeface="Twentieth Century"/>
              <a:cs typeface="Twentieth Century"/>
              <a:sym typeface="Twentieth Century"/>
            </a:endParaRPr>
          </a:p>
          <a:p>
            <a:pPr indent="0" lvl="0" marL="0" marR="0" rtl="0" algn="l">
              <a:spcBef>
                <a:spcPts val="0"/>
              </a:spcBef>
              <a:spcAft>
                <a:spcPts val="0"/>
              </a:spcAft>
              <a:buNone/>
            </a:pPr>
            <a:r>
              <a:rPr lang="en-US" sz="2600">
                <a:solidFill>
                  <a:schemeClr val="lt1"/>
                </a:solidFill>
                <a:latin typeface="Twentieth Century"/>
                <a:ea typeface="Twentieth Century"/>
                <a:cs typeface="Twentieth Century"/>
                <a:sym typeface="Twentieth Century"/>
              </a:rPr>
              <a:t>Physical Abuse</a:t>
            </a:r>
            <a:endParaRPr/>
          </a:p>
          <a:p>
            <a:pPr indent="0" lvl="0" marL="0" marR="0" rtl="0" algn="l">
              <a:spcBef>
                <a:spcPts val="0"/>
              </a:spcBef>
              <a:spcAft>
                <a:spcPts val="0"/>
              </a:spcAft>
              <a:buNone/>
            </a:pPr>
            <a:r>
              <a:t/>
            </a:r>
            <a:endParaRPr sz="2600">
              <a:solidFill>
                <a:schemeClr val="lt1"/>
              </a:solidFill>
              <a:latin typeface="Twentieth Century"/>
              <a:ea typeface="Twentieth Century"/>
              <a:cs typeface="Twentieth Century"/>
              <a:sym typeface="Twentieth Century"/>
            </a:endParaRPr>
          </a:p>
          <a:p>
            <a:pPr indent="0" lvl="0" marL="0" marR="0" rtl="0" algn="l">
              <a:spcBef>
                <a:spcPts val="0"/>
              </a:spcBef>
              <a:spcAft>
                <a:spcPts val="0"/>
              </a:spcAft>
              <a:buNone/>
            </a:pPr>
            <a:r>
              <a:rPr lang="en-US" sz="2600">
                <a:solidFill>
                  <a:schemeClr val="lt1"/>
                </a:solidFill>
                <a:latin typeface="Twentieth Century"/>
                <a:ea typeface="Twentieth Century"/>
                <a:cs typeface="Twentieth Century"/>
                <a:sym typeface="Twentieth Century"/>
              </a:rPr>
              <a:t>Emotional Abuse</a:t>
            </a:r>
            <a:endParaRPr/>
          </a:p>
          <a:p>
            <a:pPr indent="0" lvl="0" marL="0" marR="0" rtl="0" algn="l">
              <a:spcBef>
                <a:spcPts val="0"/>
              </a:spcBef>
              <a:spcAft>
                <a:spcPts val="0"/>
              </a:spcAft>
              <a:buNone/>
            </a:pPr>
            <a:r>
              <a:t/>
            </a:r>
            <a:endParaRPr sz="2600">
              <a:solidFill>
                <a:schemeClr val="lt1"/>
              </a:solidFill>
              <a:latin typeface="Twentieth Century"/>
              <a:ea typeface="Twentieth Century"/>
              <a:cs typeface="Twentieth Century"/>
              <a:sym typeface="Twentieth Century"/>
            </a:endParaRPr>
          </a:p>
          <a:p>
            <a:pPr indent="0" lvl="0" marL="0" marR="0" rtl="0" algn="l">
              <a:spcBef>
                <a:spcPts val="0"/>
              </a:spcBef>
              <a:spcAft>
                <a:spcPts val="0"/>
              </a:spcAft>
              <a:buNone/>
            </a:pPr>
            <a:r>
              <a:rPr lang="en-US" sz="2600">
                <a:solidFill>
                  <a:schemeClr val="lt1"/>
                </a:solidFill>
                <a:latin typeface="Twentieth Century"/>
                <a:ea typeface="Twentieth Century"/>
                <a:cs typeface="Twentieth Century"/>
                <a:sym typeface="Twentieth Century"/>
              </a:rPr>
              <a:t>Ritual Abuse</a:t>
            </a:r>
            <a:endParaRPr/>
          </a:p>
          <a:p>
            <a:pPr indent="0" lvl="0" marL="0" marR="0" rtl="0" algn="l">
              <a:spcBef>
                <a:spcPts val="0"/>
              </a:spcBef>
              <a:spcAft>
                <a:spcPts val="0"/>
              </a:spcAft>
              <a:buNone/>
            </a:pPr>
            <a:r>
              <a:t/>
            </a:r>
            <a:endParaRPr sz="2600">
              <a:solidFill>
                <a:schemeClr val="lt1"/>
              </a:solidFill>
              <a:latin typeface="Twentieth Century"/>
              <a:ea typeface="Twentieth Century"/>
              <a:cs typeface="Twentieth Century"/>
              <a:sym typeface="Twentieth Century"/>
            </a:endParaRPr>
          </a:p>
          <a:p>
            <a:pPr indent="0" lvl="0" marL="0" marR="0" rtl="0" algn="l">
              <a:spcBef>
                <a:spcPts val="0"/>
              </a:spcBef>
              <a:spcAft>
                <a:spcPts val="0"/>
              </a:spcAft>
              <a:buNone/>
            </a:pPr>
            <a:r>
              <a:rPr lang="en-US" sz="2600">
                <a:solidFill>
                  <a:schemeClr val="lt1"/>
                </a:solidFill>
                <a:latin typeface="Twentieth Century"/>
                <a:ea typeface="Twentieth Century"/>
                <a:cs typeface="Twentieth Century"/>
                <a:sym typeface="Twentieth Century"/>
              </a:rPr>
              <a:t>Sexual Abuse</a:t>
            </a:r>
            <a:endParaRPr/>
          </a:p>
          <a:p>
            <a:pPr indent="0" lvl="0" marL="0" marR="0" rtl="0" algn="l">
              <a:spcBef>
                <a:spcPts val="0"/>
              </a:spcBef>
              <a:spcAft>
                <a:spcPts val="0"/>
              </a:spcAft>
              <a:buNone/>
            </a:pPr>
            <a:r>
              <a:t/>
            </a:r>
            <a:endParaRPr sz="2400">
              <a:solidFill>
                <a:schemeClr val="lt1"/>
              </a:solidFill>
              <a:latin typeface="Twentieth Century"/>
              <a:ea typeface="Twentieth Century"/>
              <a:cs typeface="Twentieth Century"/>
              <a:sym typeface="Twentieth Century"/>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pic>
        <p:nvPicPr>
          <p:cNvPr descr="A close up of a girl&#10;&#10;Description generated with very high confidence" id="277" name="Google Shape;277;p37"/>
          <p:cNvPicPr preferRelativeResize="0"/>
          <p:nvPr/>
        </p:nvPicPr>
        <p:blipFill rotWithShape="1">
          <a:blip r:embed="rId3">
            <a:alphaModFix/>
          </a:blip>
          <a:srcRect b="0" l="10796" r="0" t="0"/>
          <a:stretch/>
        </p:blipFill>
        <p:spPr>
          <a:xfrm>
            <a:off x="6659880" y="0"/>
            <a:ext cx="9265374" cy="6918960"/>
          </a:xfrm>
          <a:prstGeom prst="rect">
            <a:avLst/>
          </a:prstGeom>
          <a:noFill/>
          <a:ln>
            <a:noFill/>
          </a:ln>
        </p:spPr>
      </p:pic>
      <p:sp>
        <p:nvSpPr>
          <p:cNvPr id="278" name="Google Shape;278;p37"/>
          <p:cNvSpPr/>
          <p:nvPr/>
        </p:nvSpPr>
        <p:spPr>
          <a:xfrm flipH="1" rot="5400000">
            <a:off x="6057187" y="464107"/>
            <a:ext cx="6858000" cy="5929785"/>
          </a:xfrm>
          <a:prstGeom prst="rect">
            <a:avLst/>
          </a:prstGeom>
          <a:gradFill>
            <a:gsLst>
              <a:gs pos="0">
                <a:srgbClr val="000000">
                  <a:alpha val="0"/>
                </a:srgbClr>
              </a:gs>
              <a:gs pos="100000">
                <a:schemeClr val="dk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279" name="Google Shape;279;p37"/>
          <p:cNvSpPr txBox="1"/>
          <p:nvPr/>
        </p:nvSpPr>
        <p:spPr>
          <a:xfrm>
            <a:off x="203011" y="322446"/>
            <a:ext cx="7428073"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chemeClr val="lt1"/>
                </a:solidFill>
                <a:latin typeface="Twentieth Century"/>
                <a:ea typeface="Twentieth Century"/>
                <a:cs typeface="Twentieth Century"/>
                <a:sym typeface="Twentieth Century"/>
              </a:rPr>
              <a:t>Types of child abuse</a:t>
            </a:r>
            <a:endParaRPr/>
          </a:p>
        </p:txBody>
      </p:sp>
      <p:sp>
        <p:nvSpPr>
          <p:cNvPr id="280" name="Google Shape;280;p37"/>
          <p:cNvSpPr txBox="1"/>
          <p:nvPr/>
        </p:nvSpPr>
        <p:spPr>
          <a:xfrm>
            <a:off x="822965" y="1163782"/>
            <a:ext cx="9046249" cy="486287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600">
                <a:solidFill>
                  <a:schemeClr val="accent1"/>
                </a:solidFill>
                <a:latin typeface="Twentieth Century"/>
                <a:ea typeface="Twentieth Century"/>
                <a:cs typeface="Twentieth Century"/>
                <a:sym typeface="Twentieth Century"/>
              </a:rPr>
              <a:t>Neglect</a:t>
            </a:r>
            <a:r>
              <a:rPr lang="en-US" sz="2600">
                <a:solidFill>
                  <a:schemeClr val="lt1"/>
                </a:solidFill>
                <a:latin typeface="Twentieth Century"/>
                <a:ea typeface="Twentieth Century"/>
                <a:cs typeface="Twentieth Century"/>
                <a:sym typeface="Twentieth Century"/>
              </a:rPr>
              <a:t> is a lack of supervision to the degree that the person’s health, safety and well-being are threatened with harm. </a:t>
            </a:r>
            <a:endParaRPr/>
          </a:p>
          <a:p>
            <a:pPr indent="0" lvl="0" marL="0" marR="0" rtl="0" algn="l">
              <a:spcBef>
                <a:spcPts val="0"/>
              </a:spcBef>
              <a:spcAft>
                <a:spcPts val="0"/>
              </a:spcAft>
              <a:buNone/>
            </a:pPr>
            <a:r>
              <a:t/>
            </a:r>
            <a:endParaRPr sz="2600">
              <a:solidFill>
                <a:schemeClr val="lt1"/>
              </a:solidFill>
              <a:latin typeface="Twentieth Century"/>
              <a:ea typeface="Twentieth Century"/>
              <a:cs typeface="Twentieth Century"/>
              <a:sym typeface="Twentieth Century"/>
            </a:endParaRPr>
          </a:p>
          <a:p>
            <a:pPr indent="0" lvl="0" marL="0" marR="0" rtl="0" algn="l">
              <a:spcBef>
                <a:spcPts val="0"/>
              </a:spcBef>
              <a:spcAft>
                <a:spcPts val="0"/>
              </a:spcAft>
              <a:buNone/>
            </a:pPr>
            <a:r>
              <a:rPr b="1" lang="en-US" sz="2600">
                <a:solidFill>
                  <a:schemeClr val="accent1"/>
                </a:solidFill>
                <a:latin typeface="Twentieth Century"/>
                <a:ea typeface="Twentieth Century"/>
                <a:cs typeface="Twentieth Century"/>
                <a:sym typeface="Twentieth Century"/>
              </a:rPr>
              <a:t>Physical Abuse </a:t>
            </a:r>
            <a:r>
              <a:rPr lang="en-US" sz="2600">
                <a:solidFill>
                  <a:schemeClr val="lt1"/>
                </a:solidFill>
                <a:latin typeface="Twentieth Century"/>
                <a:ea typeface="Twentieth Century"/>
                <a:cs typeface="Twentieth Century"/>
                <a:sym typeface="Twentieth Century"/>
              </a:rPr>
              <a:t>is any intentional act causing injury or trauma by way of bodily contact.</a:t>
            </a:r>
            <a:endParaRPr/>
          </a:p>
          <a:p>
            <a:pPr indent="0" lvl="0" marL="0" marR="0" rtl="0" algn="l">
              <a:spcBef>
                <a:spcPts val="0"/>
              </a:spcBef>
              <a:spcAft>
                <a:spcPts val="0"/>
              </a:spcAft>
              <a:buNone/>
            </a:pPr>
            <a:r>
              <a:t/>
            </a:r>
            <a:endParaRPr sz="2600">
              <a:solidFill>
                <a:schemeClr val="lt1"/>
              </a:solidFill>
              <a:latin typeface="Twentieth Century"/>
              <a:ea typeface="Twentieth Century"/>
              <a:cs typeface="Twentieth Century"/>
              <a:sym typeface="Twentieth Century"/>
            </a:endParaRPr>
          </a:p>
          <a:p>
            <a:pPr indent="0" lvl="0" marL="0" marR="0" rtl="0" algn="l">
              <a:spcBef>
                <a:spcPts val="0"/>
              </a:spcBef>
              <a:spcAft>
                <a:spcPts val="0"/>
              </a:spcAft>
              <a:buNone/>
            </a:pPr>
            <a:r>
              <a:rPr lang="en-US" sz="2600">
                <a:solidFill>
                  <a:schemeClr val="lt1"/>
                </a:solidFill>
                <a:latin typeface="Twentieth Century"/>
                <a:ea typeface="Twentieth Century"/>
                <a:cs typeface="Twentieth Century"/>
                <a:sym typeface="Twentieth Century"/>
              </a:rPr>
              <a:t>Emotional Abuse</a:t>
            </a:r>
            <a:endParaRPr/>
          </a:p>
          <a:p>
            <a:pPr indent="0" lvl="0" marL="0" marR="0" rtl="0" algn="l">
              <a:spcBef>
                <a:spcPts val="0"/>
              </a:spcBef>
              <a:spcAft>
                <a:spcPts val="0"/>
              </a:spcAft>
              <a:buNone/>
            </a:pPr>
            <a:r>
              <a:t/>
            </a:r>
            <a:endParaRPr sz="2600">
              <a:solidFill>
                <a:schemeClr val="lt1"/>
              </a:solidFill>
              <a:latin typeface="Twentieth Century"/>
              <a:ea typeface="Twentieth Century"/>
              <a:cs typeface="Twentieth Century"/>
              <a:sym typeface="Twentieth Century"/>
            </a:endParaRPr>
          </a:p>
          <a:p>
            <a:pPr indent="0" lvl="0" marL="0" marR="0" rtl="0" algn="l">
              <a:spcBef>
                <a:spcPts val="0"/>
              </a:spcBef>
              <a:spcAft>
                <a:spcPts val="0"/>
              </a:spcAft>
              <a:buNone/>
            </a:pPr>
            <a:r>
              <a:rPr lang="en-US" sz="2600">
                <a:solidFill>
                  <a:schemeClr val="lt1"/>
                </a:solidFill>
                <a:latin typeface="Twentieth Century"/>
                <a:ea typeface="Twentieth Century"/>
                <a:cs typeface="Twentieth Century"/>
                <a:sym typeface="Twentieth Century"/>
              </a:rPr>
              <a:t>Ritual Abuse</a:t>
            </a:r>
            <a:endParaRPr/>
          </a:p>
          <a:p>
            <a:pPr indent="0" lvl="0" marL="0" marR="0" rtl="0" algn="l">
              <a:spcBef>
                <a:spcPts val="0"/>
              </a:spcBef>
              <a:spcAft>
                <a:spcPts val="0"/>
              </a:spcAft>
              <a:buNone/>
            </a:pPr>
            <a:r>
              <a:t/>
            </a:r>
            <a:endParaRPr sz="2600">
              <a:solidFill>
                <a:schemeClr val="lt1"/>
              </a:solidFill>
              <a:latin typeface="Twentieth Century"/>
              <a:ea typeface="Twentieth Century"/>
              <a:cs typeface="Twentieth Century"/>
              <a:sym typeface="Twentieth Century"/>
            </a:endParaRPr>
          </a:p>
          <a:p>
            <a:pPr indent="0" lvl="0" marL="0" marR="0" rtl="0" algn="l">
              <a:spcBef>
                <a:spcPts val="0"/>
              </a:spcBef>
              <a:spcAft>
                <a:spcPts val="0"/>
              </a:spcAft>
              <a:buNone/>
            </a:pPr>
            <a:r>
              <a:rPr lang="en-US" sz="2600">
                <a:solidFill>
                  <a:schemeClr val="lt1"/>
                </a:solidFill>
                <a:latin typeface="Twentieth Century"/>
                <a:ea typeface="Twentieth Century"/>
                <a:cs typeface="Twentieth Century"/>
                <a:sym typeface="Twentieth Century"/>
              </a:rPr>
              <a:t>Sexual Abuse</a:t>
            </a:r>
            <a:endParaRPr/>
          </a:p>
          <a:p>
            <a:pPr indent="0" lvl="0" marL="0" marR="0" rtl="0" algn="l">
              <a:spcBef>
                <a:spcPts val="0"/>
              </a:spcBef>
              <a:spcAft>
                <a:spcPts val="0"/>
              </a:spcAft>
              <a:buNone/>
            </a:pPr>
            <a:r>
              <a:t/>
            </a:r>
            <a:endParaRPr sz="2400">
              <a:solidFill>
                <a:schemeClr val="lt1"/>
              </a:solidFill>
              <a:latin typeface="Twentieth Century"/>
              <a:ea typeface="Twentieth Century"/>
              <a:cs typeface="Twentieth Century"/>
              <a:sym typeface="Twentieth Century"/>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0"/>
          <p:cNvSpPr txBox="1"/>
          <p:nvPr/>
        </p:nvSpPr>
        <p:spPr>
          <a:xfrm>
            <a:off x="271278" y="1831206"/>
            <a:ext cx="11649443" cy="110799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6600" u="none" cap="none" strike="noStrike">
                <a:solidFill>
                  <a:schemeClr val="lt2"/>
                </a:solidFill>
                <a:latin typeface="Twentieth Century"/>
                <a:ea typeface="Twentieth Century"/>
                <a:cs typeface="Twentieth Century"/>
                <a:sym typeface="Twentieth Century"/>
              </a:rPr>
              <a:t>What is Safe Sanctuaries?</a:t>
            </a:r>
            <a:endParaRPr/>
          </a:p>
        </p:txBody>
      </p:sp>
    </p:spTree>
  </p:cSld>
  <p:clrMapOvr>
    <a:masterClrMapping/>
  </p:clrMapOvr>
  <p:transition spd="slow">
    <p:push/>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pic>
        <p:nvPicPr>
          <p:cNvPr descr="A close up of a girl&#10;&#10;Description generated with very high confidence" id="286" name="Google Shape;286;p38"/>
          <p:cNvPicPr preferRelativeResize="0"/>
          <p:nvPr/>
        </p:nvPicPr>
        <p:blipFill rotWithShape="1">
          <a:blip r:embed="rId3">
            <a:alphaModFix/>
          </a:blip>
          <a:srcRect b="0" l="10796" r="0" t="0"/>
          <a:stretch/>
        </p:blipFill>
        <p:spPr>
          <a:xfrm>
            <a:off x="6659880" y="0"/>
            <a:ext cx="9265374" cy="6918960"/>
          </a:xfrm>
          <a:prstGeom prst="rect">
            <a:avLst/>
          </a:prstGeom>
          <a:noFill/>
          <a:ln>
            <a:noFill/>
          </a:ln>
        </p:spPr>
      </p:pic>
      <p:sp>
        <p:nvSpPr>
          <p:cNvPr id="287" name="Google Shape;287;p38"/>
          <p:cNvSpPr/>
          <p:nvPr/>
        </p:nvSpPr>
        <p:spPr>
          <a:xfrm flipH="1" rot="5400000">
            <a:off x="6057187" y="464107"/>
            <a:ext cx="6858000" cy="5929785"/>
          </a:xfrm>
          <a:prstGeom prst="rect">
            <a:avLst/>
          </a:prstGeom>
          <a:gradFill>
            <a:gsLst>
              <a:gs pos="0">
                <a:srgbClr val="000000">
                  <a:alpha val="0"/>
                </a:srgbClr>
              </a:gs>
              <a:gs pos="100000">
                <a:schemeClr val="dk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288" name="Google Shape;288;p38"/>
          <p:cNvSpPr txBox="1"/>
          <p:nvPr/>
        </p:nvSpPr>
        <p:spPr>
          <a:xfrm>
            <a:off x="203011" y="322446"/>
            <a:ext cx="7428073"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chemeClr val="lt1"/>
                </a:solidFill>
                <a:latin typeface="Twentieth Century"/>
                <a:ea typeface="Twentieth Century"/>
                <a:cs typeface="Twentieth Century"/>
                <a:sym typeface="Twentieth Century"/>
              </a:rPr>
              <a:t>Types of child abuse</a:t>
            </a:r>
            <a:endParaRPr/>
          </a:p>
        </p:txBody>
      </p:sp>
      <p:sp>
        <p:nvSpPr>
          <p:cNvPr id="289" name="Google Shape;289;p38"/>
          <p:cNvSpPr txBox="1"/>
          <p:nvPr/>
        </p:nvSpPr>
        <p:spPr>
          <a:xfrm>
            <a:off x="822965" y="1163782"/>
            <a:ext cx="9054132" cy="566308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600">
                <a:solidFill>
                  <a:schemeClr val="accent1"/>
                </a:solidFill>
                <a:latin typeface="Twentieth Century"/>
                <a:ea typeface="Twentieth Century"/>
                <a:cs typeface="Twentieth Century"/>
                <a:sym typeface="Twentieth Century"/>
              </a:rPr>
              <a:t>Neglect</a:t>
            </a:r>
            <a:r>
              <a:rPr lang="en-US" sz="2600">
                <a:solidFill>
                  <a:schemeClr val="lt1"/>
                </a:solidFill>
                <a:latin typeface="Twentieth Century"/>
                <a:ea typeface="Twentieth Century"/>
                <a:cs typeface="Twentieth Century"/>
                <a:sym typeface="Twentieth Century"/>
              </a:rPr>
              <a:t> is a lack of supervision to the degree that the person’s health, safety and well-being are threatened with harm. </a:t>
            </a:r>
            <a:endParaRPr/>
          </a:p>
          <a:p>
            <a:pPr indent="0" lvl="0" marL="0" marR="0" rtl="0" algn="l">
              <a:spcBef>
                <a:spcPts val="0"/>
              </a:spcBef>
              <a:spcAft>
                <a:spcPts val="0"/>
              </a:spcAft>
              <a:buNone/>
            </a:pPr>
            <a:r>
              <a:t/>
            </a:r>
            <a:endParaRPr sz="2600">
              <a:solidFill>
                <a:schemeClr val="lt1"/>
              </a:solidFill>
              <a:latin typeface="Twentieth Century"/>
              <a:ea typeface="Twentieth Century"/>
              <a:cs typeface="Twentieth Century"/>
              <a:sym typeface="Twentieth Century"/>
            </a:endParaRPr>
          </a:p>
          <a:p>
            <a:pPr indent="0" lvl="0" marL="0" marR="0" rtl="0" algn="l">
              <a:spcBef>
                <a:spcPts val="0"/>
              </a:spcBef>
              <a:spcAft>
                <a:spcPts val="0"/>
              </a:spcAft>
              <a:buNone/>
            </a:pPr>
            <a:r>
              <a:rPr b="1" lang="en-US" sz="2600">
                <a:solidFill>
                  <a:schemeClr val="accent1"/>
                </a:solidFill>
                <a:latin typeface="Twentieth Century"/>
                <a:ea typeface="Twentieth Century"/>
                <a:cs typeface="Twentieth Century"/>
                <a:sym typeface="Twentieth Century"/>
              </a:rPr>
              <a:t>Physical Abuse </a:t>
            </a:r>
            <a:r>
              <a:rPr lang="en-US" sz="2600">
                <a:solidFill>
                  <a:schemeClr val="lt1"/>
                </a:solidFill>
                <a:latin typeface="Twentieth Century"/>
                <a:ea typeface="Twentieth Century"/>
                <a:cs typeface="Twentieth Century"/>
                <a:sym typeface="Twentieth Century"/>
              </a:rPr>
              <a:t>is any intentional act causing injury or trauma by way of bodily contact.</a:t>
            </a:r>
            <a:endParaRPr/>
          </a:p>
          <a:p>
            <a:pPr indent="0" lvl="0" marL="0" marR="0" rtl="0" algn="l">
              <a:spcBef>
                <a:spcPts val="0"/>
              </a:spcBef>
              <a:spcAft>
                <a:spcPts val="0"/>
              </a:spcAft>
              <a:buNone/>
            </a:pPr>
            <a:r>
              <a:t/>
            </a:r>
            <a:endParaRPr sz="2600">
              <a:solidFill>
                <a:schemeClr val="lt1"/>
              </a:solidFill>
              <a:latin typeface="Twentieth Century"/>
              <a:ea typeface="Twentieth Century"/>
              <a:cs typeface="Twentieth Century"/>
              <a:sym typeface="Twentieth Century"/>
            </a:endParaRPr>
          </a:p>
          <a:p>
            <a:pPr indent="0" lvl="0" marL="0" marR="0" rtl="0" algn="l">
              <a:spcBef>
                <a:spcPts val="0"/>
              </a:spcBef>
              <a:spcAft>
                <a:spcPts val="0"/>
              </a:spcAft>
              <a:buNone/>
            </a:pPr>
            <a:r>
              <a:rPr b="1" lang="en-US" sz="2600">
                <a:solidFill>
                  <a:schemeClr val="accent1"/>
                </a:solidFill>
                <a:latin typeface="Twentieth Century"/>
                <a:ea typeface="Twentieth Century"/>
                <a:cs typeface="Twentieth Century"/>
                <a:sym typeface="Twentieth Century"/>
              </a:rPr>
              <a:t>Emotional Abuse </a:t>
            </a:r>
            <a:r>
              <a:rPr lang="en-US" sz="2600">
                <a:solidFill>
                  <a:schemeClr val="lt1"/>
                </a:solidFill>
                <a:latin typeface="Twentieth Century"/>
                <a:ea typeface="Twentieth Century"/>
                <a:cs typeface="Twentieth Century"/>
                <a:sym typeface="Twentieth Century"/>
              </a:rPr>
              <a:t>is characterized by a person subjecting or exposing another person to behavior that may result in psychological trauma.</a:t>
            </a:r>
            <a:endParaRPr/>
          </a:p>
          <a:p>
            <a:pPr indent="0" lvl="0" marL="0" marR="0" rtl="0" algn="l">
              <a:spcBef>
                <a:spcPts val="0"/>
              </a:spcBef>
              <a:spcAft>
                <a:spcPts val="0"/>
              </a:spcAft>
              <a:buNone/>
            </a:pPr>
            <a:r>
              <a:t/>
            </a:r>
            <a:endParaRPr sz="2600">
              <a:solidFill>
                <a:schemeClr val="lt1"/>
              </a:solidFill>
              <a:latin typeface="Twentieth Century"/>
              <a:ea typeface="Twentieth Century"/>
              <a:cs typeface="Twentieth Century"/>
              <a:sym typeface="Twentieth Century"/>
            </a:endParaRPr>
          </a:p>
          <a:p>
            <a:pPr indent="0" lvl="0" marL="0" marR="0" rtl="0" algn="l">
              <a:spcBef>
                <a:spcPts val="0"/>
              </a:spcBef>
              <a:spcAft>
                <a:spcPts val="0"/>
              </a:spcAft>
              <a:buNone/>
            </a:pPr>
            <a:r>
              <a:rPr lang="en-US" sz="2600">
                <a:solidFill>
                  <a:schemeClr val="lt1"/>
                </a:solidFill>
                <a:latin typeface="Twentieth Century"/>
                <a:ea typeface="Twentieth Century"/>
                <a:cs typeface="Twentieth Century"/>
                <a:sym typeface="Twentieth Century"/>
              </a:rPr>
              <a:t>Ritual Abuse</a:t>
            </a:r>
            <a:endParaRPr/>
          </a:p>
          <a:p>
            <a:pPr indent="0" lvl="0" marL="0" marR="0" rtl="0" algn="l">
              <a:spcBef>
                <a:spcPts val="0"/>
              </a:spcBef>
              <a:spcAft>
                <a:spcPts val="0"/>
              </a:spcAft>
              <a:buNone/>
            </a:pPr>
            <a:r>
              <a:t/>
            </a:r>
            <a:endParaRPr sz="2600">
              <a:solidFill>
                <a:schemeClr val="lt1"/>
              </a:solidFill>
              <a:latin typeface="Twentieth Century"/>
              <a:ea typeface="Twentieth Century"/>
              <a:cs typeface="Twentieth Century"/>
              <a:sym typeface="Twentieth Century"/>
            </a:endParaRPr>
          </a:p>
          <a:p>
            <a:pPr indent="0" lvl="0" marL="0" marR="0" rtl="0" algn="l">
              <a:spcBef>
                <a:spcPts val="0"/>
              </a:spcBef>
              <a:spcAft>
                <a:spcPts val="0"/>
              </a:spcAft>
              <a:buNone/>
            </a:pPr>
            <a:r>
              <a:rPr lang="en-US" sz="2600">
                <a:solidFill>
                  <a:schemeClr val="lt1"/>
                </a:solidFill>
                <a:latin typeface="Twentieth Century"/>
                <a:ea typeface="Twentieth Century"/>
                <a:cs typeface="Twentieth Century"/>
                <a:sym typeface="Twentieth Century"/>
              </a:rPr>
              <a:t>Sexual Abuse</a:t>
            </a:r>
            <a:endParaRPr/>
          </a:p>
          <a:p>
            <a:pPr indent="0" lvl="0" marL="0" marR="0" rtl="0" algn="l">
              <a:spcBef>
                <a:spcPts val="0"/>
              </a:spcBef>
              <a:spcAft>
                <a:spcPts val="0"/>
              </a:spcAft>
              <a:buNone/>
            </a:pPr>
            <a:r>
              <a:t/>
            </a:r>
            <a:endParaRPr sz="2400">
              <a:solidFill>
                <a:schemeClr val="lt1"/>
              </a:solidFill>
              <a:latin typeface="Twentieth Century"/>
              <a:ea typeface="Twentieth Century"/>
              <a:cs typeface="Twentieth Century"/>
              <a:sym typeface="Twentieth Century"/>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pic>
        <p:nvPicPr>
          <p:cNvPr descr="A close up of a girl&#10;&#10;Description generated with very high confidence" id="295" name="Google Shape;295;p39"/>
          <p:cNvPicPr preferRelativeResize="0"/>
          <p:nvPr/>
        </p:nvPicPr>
        <p:blipFill rotWithShape="1">
          <a:blip r:embed="rId3">
            <a:alphaModFix/>
          </a:blip>
          <a:srcRect b="0" l="10796" r="0" t="0"/>
          <a:stretch/>
        </p:blipFill>
        <p:spPr>
          <a:xfrm>
            <a:off x="6659880" y="0"/>
            <a:ext cx="9265374" cy="6918960"/>
          </a:xfrm>
          <a:prstGeom prst="rect">
            <a:avLst/>
          </a:prstGeom>
          <a:noFill/>
          <a:ln>
            <a:noFill/>
          </a:ln>
        </p:spPr>
      </p:pic>
      <p:sp>
        <p:nvSpPr>
          <p:cNvPr id="296" name="Google Shape;296;p39"/>
          <p:cNvSpPr/>
          <p:nvPr/>
        </p:nvSpPr>
        <p:spPr>
          <a:xfrm flipH="1" rot="5400000">
            <a:off x="6057187" y="464107"/>
            <a:ext cx="6858000" cy="5929785"/>
          </a:xfrm>
          <a:prstGeom prst="rect">
            <a:avLst/>
          </a:prstGeom>
          <a:gradFill>
            <a:gsLst>
              <a:gs pos="0">
                <a:srgbClr val="000000">
                  <a:alpha val="0"/>
                </a:srgbClr>
              </a:gs>
              <a:gs pos="100000">
                <a:schemeClr val="dk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297" name="Google Shape;297;p39"/>
          <p:cNvSpPr txBox="1"/>
          <p:nvPr/>
        </p:nvSpPr>
        <p:spPr>
          <a:xfrm>
            <a:off x="203011" y="322446"/>
            <a:ext cx="7428073"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000">
                <a:solidFill>
                  <a:schemeClr val="lt1"/>
                </a:solidFill>
                <a:latin typeface="Twentieth Century"/>
                <a:ea typeface="Twentieth Century"/>
                <a:cs typeface="Twentieth Century"/>
                <a:sym typeface="Twentieth Century"/>
              </a:rPr>
              <a:t>Types of child abuse</a:t>
            </a:r>
            <a:endParaRPr/>
          </a:p>
        </p:txBody>
      </p:sp>
      <p:sp>
        <p:nvSpPr>
          <p:cNvPr id="298" name="Google Shape;298;p39"/>
          <p:cNvSpPr txBox="1"/>
          <p:nvPr/>
        </p:nvSpPr>
        <p:spPr>
          <a:xfrm>
            <a:off x="822965" y="1163782"/>
            <a:ext cx="9109311" cy="563231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accent1"/>
                </a:solidFill>
                <a:latin typeface="Twentieth Century"/>
                <a:ea typeface="Twentieth Century"/>
                <a:cs typeface="Twentieth Century"/>
                <a:sym typeface="Twentieth Century"/>
              </a:rPr>
              <a:t>Neglect</a:t>
            </a:r>
            <a:r>
              <a:rPr lang="en-US" sz="2400">
                <a:solidFill>
                  <a:schemeClr val="lt1"/>
                </a:solidFill>
                <a:latin typeface="Twentieth Century"/>
                <a:ea typeface="Twentieth Century"/>
                <a:cs typeface="Twentieth Century"/>
                <a:sym typeface="Twentieth Century"/>
              </a:rPr>
              <a:t> is a lack of supervision to the degree that the person’s health, safety and well-being are threatened with harm. </a:t>
            </a:r>
            <a:endParaRPr/>
          </a:p>
          <a:p>
            <a:pPr indent="0" lvl="0" marL="0" marR="0" rtl="0" algn="l">
              <a:spcBef>
                <a:spcPts val="0"/>
              </a:spcBef>
              <a:spcAft>
                <a:spcPts val="0"/>
              </a:spcAft>
              <a:buNone/>
            </a:pPr>
            <a:r>
              <a:t/>
            </a:r>
            <a:endParaRPr sz="2400">
              <a:solidFill>
                <a:schemeClr val="lt1"/>
              </a:solidFill>
              <a:latin typeface="Twentieth Century"/>
              <a:ea typeface="Twentieth Century"/>
              <a:cs typeface="Twentieth Century"/>
              <a:sym typeface="Twentieth Century"/>
            </a:endParaRPr>
          </a:p>
          <a:p>
            <a:pPr indent="0" lvl="0" marL="0" marR="0" rtl="0" algn="l">
              <a:spcBef>
                <a:spcPts val="0"/>
              </a:spcBef>
              <a:spcAft>
                <a:spcPts val="0"/>
              </a:spcAft>
              <a:buNone/>
            </a:pPr>
            <a:r>
              <a:rPr b="1" lang="en-US" sz="2400">
                <a:solidFill>
                  <a:schemeClr val="accent1"/>
                </a:solidFill>
                <a:latin typeface="Twentieth Century"/>
                <a:ea typeface="Twentieth Century"/>
                <a:cs typeface="Twentieth Century"/>
                <a:sym typeface="Twentieth Century"/>
              </a:rPr>
              <a:t>Physical Abuse </a:t>
            </a:r>
            <a:r>
              <a:rPr lang="en-US" sz="2400">
                <a:solidFill>
                  <a:schemeClr val="lt1"/>
                </a:solidFill>
                <a:latin typeface="Twentieth Century"/>
                <a:ea typeface="Twentieth Century"/>
                <a:cs typeface="Twentieth Century"/>
                <a:sym typeface="Twentieth Century"/>
              </a:rPr>
              <a:t>is any intentional act causing injury or trauma by way of bodily contact.</a:t>
            </a:r>
            <a:endParaRPr/>
          </a:p>
          <a:p>
            <a:pPr indent="0" lvl="0" marL="0" marR="0" rtl="0" algn="l">
              <a:spcBef>
                <a:spcPts val="0"/>
              </a:spcBef>
              <a:spcAft>
                <a:spcPts val="0"/>
              </a:spcAft>
              <a:buNone/>
            </a:pPr>
            <a:r>
              <a:t/>
            </a:r>
            <a:endParaRPr sz="2400">
              <a:solidFill>
                <a:schemeClr val="lt1"/>
              </a:solidFill>
              <a:latin typeface="Twentieth Century"/>
              <a:ea typeface="Twentieth Century"/>
              <a:cs typeface="Twentieth Century"/>
              <a:sym typeface="Twentieth Century"/>
            </a:endParaRPr>
          </a:p>
          <a:p>
            <a:pPr indent="0" lvl="0" marL="0" marR="0" rtl="0" algn="l">
              <a:spcBef>
                <a:spcPts val="0"/>
              </a:spcBef>
              <a:spcAft>
                <a:spcPts val="0"/>
              </a:spcAft>
              <a:buNone/>
            </a:pPr>
            <a:r>
              <a:rPr b="1" lang="en-US" sz="2400">
                <a:solidFill>
                  <a:schemeClr val="accent1"/>
                </a:solidFill>
                <a:latin typeface="Twentieth Century"/>
                <a:ea typeface="Twentieth Century"/>
                <a:cs typeface="Twentieth Century"/>
                <a:sym typeface="Twentieth Century"/>
              </a:rPr>
              <a:t>Emotional Abuse </a:t>
            </a:r>
            <a:r>
              <a:rPr lang="en-US" sz="2400">
                <a:solidFill>
                  <a:schemeClr val="lt1"/>
                </a:solidFill>
                <a:latin typeface="Twentieth Century"/>
                <a:ea typeface="Twentieth Century"/>
                <a:cs typeface="Twentieth Century"/>
                <a:sym typeface="Twentieth Century"/>
              </a:rPr>
              <a:t>is characterized by a person subjecting or exposing another person to behavior that may result in psychological trauma.</a:t>
            </a:r>
            <a:endParaRPr/>
          </a:p>
          <a:p>
            <a:pPr indent="0" lvl="0" marL="0" marR="0" rtl="0" algn="l">
              <a:spcBef>
                <a:spcPts val="0"/>
              </a:spcBef>
              <a:spcAft>
                <a:spcPts val="0"/>
              </a:spcAft>
              <a:buNone/>
            </a:pPr>
            <a:r>
              <a:t/>
            </a:r>
            <a:endParaRPr sz="2400">
              <a:solidFill>
                <a:schemeClr val="lt1"/>
              </a:solidFill>
              <a:latin typeface="Twentieth Century"/>
              <a:ea typeface="Twentieth Century"/>
              <a:cs typeface="Twentieth Century"/>
              <a:sym typeface="Twentieth Century"/>
            </a:endParaRPr>
          </a:p>
          <a:p>
            <a:pPr indent="0" lvl="0" marL="0" marR="0" rtl="0" algn="l">
              <a:spcBef>
                <a:spcPts val="0"/>
              </a:spcBef>
              <a:spcAft>
                <a:spcPts val="0"/>
              </a:spcAft>
              <a:buNone/>
            </a:pPr>
            <a:r>
              <a:rPr b="1" lang="en-US" sz="2400">
                <a:solidFill>
                  <a:schemeClr val="accent1"/>
                </a:solidFill>
                <a:latin typeface="Twentieth Century"/>
                <a:ea typeface="Twentieth Century"/>
                <a:cs typeface="Twentieth Century"/>
                <a:sym typeface="Twentieth Century"/>
              </a:rPr>
              <a:t>Ritual Abuse </a:t>
            </a:r>
            <a:r>
              <a:rPr lang="en-US" sz="2400">
                <a:solidFill>
                  <a:schemeClr val="lt1"/>
                </a:solidFill>
                <a:latin typeface="Twentieth Century"/>
                <a:ea typeface="Twentieth Century"/>
                <a:cs typeface="Twentieth Century"/>
                <a:sym typeface="Twentieth Century"/>
              </a:rPr>
              <a:t>is sexual abuse or murder of people supposedly committed as part of a religious ritual.</a:t>
            </a:r>
            <a:endParaRPr/>
          </a:p>
          <a:p>
            <a:pPr indent="0" lvl="0" marL="0" marR="0" rtl="0" algn="l">
              <a:spcBef>
                <a:spcPts val="0"/>
              </a:spcBef>
              <a:spcAft>
                <a:spcPts val="0"/>
              </a:spcAft>
              <a:buNone/>
            </a:pPr>
            <a:r>
              <a:t/>
            </a:r>
            <a:endParaRPr sz="2400">
              <a:solidFill>
                <a:schemeClr val="lt1"/>
              </a:solidFill>
              <a:latin typeface="Twentieth Century"/>
              <a:ea typeface="Twentieth Century"/>
              <a:cs typeface="Twentieth Century"/>
              <a:sym typeface="Twentieth Century"/>
            </a:endParaRPr>
          </a:p>
          <a:p>
            <a:pPr indent="0" lvl="0" marL="0" marR="0" rtl="0" algn="l">
              <a:spcBef>
                <a:spcPts val="0"/>
              </a:spcBef>
              <a:spcAft>
                <a:spcPts val="0"/>
              </a:spcAft>
              <a:buNone/>
            </a:pPr>
            <a:r>
              <a:rPr lang="en-US" sz="2400">
                <a:solidFill>
                  <a:schemeClr val="lt1"/>
                </a:solidFill>
                <a:latin typeface="Twentieth Century"/>
                <a:ea typeface="Twentieth Century"/>
                <a:cs typeface="Twentieth Century"/>
                <a:sym typeface="Twentieth Century"/>
              </a:rPr>
              <a:t>Sexual Abuse</a:t>
            </a:r>
            <a:endParaRPr/>
          </a:p>
          <a:p>
            <a:pPr indent="0" lvl="0" marL="0" marR="0" rtl="0" algn="l">
              <a:spcBef>
                <a:spcPts val="0"/>
              </a:spcBef>
              <a:spcAft>
                <a:spcPts val="0"/>
              </a:spcAft>
              <a:buNone/>
            </a:pPr>
            <a:r>
              <a:t/>
            </a:r>
            <a:endParaRPr sz="2400">
              <a:solidFill>
                <a:schemeClr val="lt1"/>
              </a:solidFill>
              <a:latin typeface="Twentieth Century"/>
              <a:ea typeface="Twentieth Century"/>
              <a:cs typeface="Twentieth Century"/>
              <a:sym typeface="Twentieth Century"/>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pic>
        <p:nvPicPr>
          <p:cNvPr descr="A close up of a girl&#10;&#10;Description generated with very high confidence" id="304" name="Google Shape;304;p40"/>
          <p:cNvPicPr preferRelativeResize="0"/>
          <p:nvPr/>
        </p:nvPicPr>
        <p:blipFill rotWithShape="1">
          <a:blip r:embed="rId3">
            <a:alphaModFix/>
          </a:blip>
          <a:srcRect b="0" l="10796" r="0" t="0"/>
          <a:stretch/>
        </p:blipFill>
        <p:spPr>
          <a:xfrm>
            <a:off x="6659880" y="0"/>
            <a:ext cx="9265374" cy="6918960"/>
          </a:xfrm>
          <a:prstGeom prst="rect">
            <a:avLst/>
          </a:prstGeom>
          <a:noFill/>
          <a:ln>
            <a:noFill/>
          </a:ln>
        </p:spPr>
      </p:pic>
      <p:sp>
        <p:nvSpPr>
          <p:cNvPr id="305" name="Google Shape;305;p40"/>
          <p:cNvSpPr/>
          <p:nvPr/>
        </p:nvSpPr>
        <p:spPr>
          <a:xfrm flipH="1" rot="5400000">
            <a:off x="6057187" y="464107"/>
            <a:ext cx="6858000" cy="5929785"/>
          </a:xfrm>
          <a:prstGeom prst="rect">
            <a:avLst/>
          </a:prstGeom>
          <a:gradFill>
            <a:gsLst>
              <a:gs pos="0">
                <a:srgbClr val="000000">
                  <a:alpha val="0"/>
                </a:srgbClr>
              </a:gs>
              <a:gs pos="100000">
                <a:schemeClr val="dk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306" name="Google Shape;306;p40"/>
          <p:cNvSpPr txBox="1"/>
          <p:nvPr/>
        </p:nvSpPr>
        <p:spPr>
          <a:xfrm>
            <a:off x="203011" y="322446"/>
            <a:ext cx="7428073"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000">
                <a:solidFill>
                  <a:schemeClr val="lt1"/>
                </a:solidFill>
                <a:latin typeface="Twentieth Century"/>
                <a:ea typeface="Twentieth Century"/>
                <a:cs typeface="Twentieth Century"/>
                <a:sym typeface="Twentieth Century"/>
              </a:rPr>
              <a:t>Types of child abuse</a:t>
            </a:r>
            <a:endParaRPr/>
          </a:p>
        </p:txBody>
      </p:sp>
      <p:sp>
        <p:nvSpPr>
          <p:cNvPr id="307" name="Google Shape;307;p40"/>
          <p:cNvSpPr txBox="1"/>
          <p:nvPr/>
        </p:nvSpPr>
        <p:spPr>
          <a:xfrm>
            <a:off x="822965" y="1163782"/>
            <a:ext cx="9046249" cy="60016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accent1"/>
                </a:solidFill>
                <a:latin typeface="Twentieth Century"/>
                <a:ea typeface="Twentieth Century"/>
                <a:cs typeface="Twentieth Century"/>
                <a:sym typeface="Twentieth Century"/>
              </a:rPr>
              <a:t>Neglect</a:t>
            </a:r>
            <a:r>
              <a:rPr lang="en-US" sz="2400">
                <a:solidFill>
                  <a:schemeClr val="lt1"/>
                </a:solidFill>
                <a:latin typeface="Twentieth Century"/>
                <a:ea typeface="Twentieth Century"/>
                <a:cs typeface="Twentieth Century"/>
                <a:sym typeface="Twentieth Century"/>
              </a:rPr>
              <a:t> is a lack of supervision to the degree that the person’s health, safety and well-being are threatened with harm. </a:t>
            </a:r>
            <a:endParaRPr/>
          </a:p>
          <a:p>
            <a:pPr indent="0" lvl="0" marL="0" marR="0" rtl="0" algn="l">
              <a:spcBef>
                <a:spcPts val="0"/>
              </a:spcBef>
              <a:spcAft>
                <a:spcPts val="0"/>
              </a:spcAft>
              <a:buNone/>
            </a:pPr>
            <a:r>
              <a:t/>
            </a:r>
            <a:endParaRPr sz="2400">
              <a:solidFill>
                <a:schemeClr val="lt1"/>
              </a:solidFill>
              <a:latin typeface="Twentieth Century"/>
              <a:ea typeface="Twentieth Century"/>
              <a:cs typeface="Twentieth Century"/>
              <a:sym typeface="Twentieth Century"/>
            </a:endParaRPr>
          </a:p>
          <a:p>
            <a:pPr indent="0" lvl="0" marL="0" marR="0" rtl="0" algn="l">
              <a:spcBef>
                <a:spcPts val="0"/>
              </a:spcBef>
              <a:spcAft>
                <a:spcPts val="0"/>
              </a:spcAft>
              <a:buNone/>
            </a:pPr>
            <a:r>
              <a:rPr b="1" lang="en-US" sz="2400">
                <a:solidFill>
                  <a:schemeClr val="accent1"/>
                </a:solidFill>
                <a:latin typeface="Twentieth Century"/>
                <a:ea typeface="Twentieth Century"/>
                <a:cs typeface="Twentieth Century"/>
                <a:sym typeface="Twentieth Century"/>
              </a:rPr>
              <a:t>Physical Abuse </a:t>
            </a:r>
            <a:r>
              <a:rPr lang="en-US" sz="2400">
                <a:solidFill>
                  <a:schemeClr val="lt1"/>
                </a:solidFill>
                <a:latin typeface="Twentieth Century"/>
                <a:ea typeface="Twentieth Century"/>
                <a:cs typeface="Twentieth Century"/>
                <a:sym typeface="Twentieth Century"/>
              </a:rPr>
              <a:t>is any intentional act causing injury or trauma by way of bodily contact.</a:t>
            </a:r>
            <a:endParaRPr/>
          </a:p>
          <a:p>
            <a:pPr indent="0" lvl="0" marL="0" marR="0" rtl="0" algn="l">
              <a:spcBef>
                <a:spcPts val="0"/>
              </a:spcBef>
              <a:spcAft>
                <a:spcPts val="0"/>
              </a:spcAft>
              <a:buNone/>
            </a:pPr>
            <a:r>
              <a:t/>
            </a:r>
            <a:endParaRPr sz="2400">
              <a:solidFill>
                <a:schemeClr val="lt1"/>
              </a:solidFill>
              <a:latin typeface="Twentieth Century"/>
              <a:ea typeface="Twentieth Century"/>
              <a:cs typeface="Twentieth Century"/>
              <a:sym typeface="Twentieth Century"/>
            </a:endParaRPr>
          </a:p>
          <a:p>
            <a:pPr indent="0" lvl="0" marL="0" marR="0" rtl="0" algn="l">
              <a:spcBef>
                <a:spcPts val="0"/>
              </a:spcBef>
              <a:spcAft>
                <a:spcPts val="0"/>
              </a:spcAft>
              <a:buNone/>
            </a:pPr>
            <a:r>
              <a:rPr b="1" lang="en-US" sz="2400">
                <a:solidFill>
                  <a:schemeClr val="accent1"/>
                </a:solidFill>
                <a:latin typeface="Twentieth Century"/>
                <a:ea typeface="Twentieth Century"/>
                <a:cs typeface="Twentieth Century"/>
                <a:sym typeface="Twentieth Century"/>
              </a:rPr>
              <a:t>Emotional Abuse </a:t>
            </a:r>
            <a:r>
              <a:rPr lang="en-US" sz="2400">
                <a:solidFill>
                  <a:schemeClr val="lt1"/>
                </a:solidFill>
                <a:latin typeface="Twentieth Century"/>
                <a:ea typeface="Twentieth Century"/>
                <a:cs typeface="Twentieth Century"/>
                <a:sym typeface="Twentieth Century"/>
              </a:rPr>
              <a:t>is characterized by a person subjecting or exposing another person to behavior that may result in psychological trauma.</a:t>
            </a:r>
            <a:endParaRPr/>
          </a:p>
          <a:p>
            <a:pPr indent="0" lvl="0" marL="0" marR="0" rtl="0" algn="l">
              <a:spcBef>
                <a:spcPts val="0"/>
              </a:spcBef>
              <a:spcAft>
                <a:spcPts val="0"/>
              </a:spcAft>
              <a:buNone/>
            </a:pPr>
            <a:r>
              <a:t/>
            </a:r>
            <a:endParaRPr sz="2400">
              <a:solidFill>
                <a:schemeClr val="lt1"/>
              </a:solidFill>
              <a:latin typeface="Twentieth Century"/>
              <a:ea typeface="Twentieth Century"/>
              <a:cs typeface="Twentieth Century"/>
              <a:sym typeface="Twentieth Century"/>
            </a:endParaRPr>
          </a:p>
          <a:p>
            <a:pPr indent="0" lvl="0" marL="0" marR="0" rtl="0" algn="l">
              <a:spcBef>
                <a:spcPts val="0"/>
              </a:spcBef>
              <a:spcAft>
                <a:spcPts val="0"/>
              </a:spcAft>
              <a:buNone/>
            </a:pPr>
            <a:r>
              <a:rPr b="1" lang="en-US" sz="2400">
                <a:solidFill>
                  <a:schemeClr val="accent1"/>
                </a:solidFill>
                <a:latin typeface="Twentieth Century"/>
                <a:ea typeface="Twentieth Century"/>
                <a:cs typeface="Twentieth Century"/>
                <a:sym typeface="Twentieth Century"/>
              </a:rPr>
              <a:t>Ritual Abuse </a:t>
            </a:r>
            <a:r>
              <a:rPr lang="en-US" sz="2400">
                <a:solidFill>
                  <a:schemeClr val="lt1"/>
                </a:solidFill>
                <a:latin typeface="Twentieth Century"/>
                <a:ea typeface="Twentieth Century"/>
                <a:cs typeface="Twentieth Century"/>
                <a:sym typeface="Twentieth Century"/>
              </a:rPr>
              <a:t>is sexual abuse or murder of people supposedly committed as part of a religious ritual.</a:t>
            </a:r>
            <a:endParaRPr/>
          </a:p>
          <a:p>
            <a:pPr indent="0" lvl="0" marL="0" marR="0" rtl="0" algn="l">
              <a:spcBef>
                <a:spcPts val="0"/>
              </a:spcBef>
              <a:spcAft>
                <a:spcPts val="0"/>
              </a:spcAft>
              <a:buNone/>
            </a:pPr>
            <a:r>
              <a:t/>
            </a:r>
            <a:endParaRPr sz="2400">
              <a:solidFill>
                <a:schemeClr val="lt1"/>
              </a:solidFill>
              <a:latin typeface="Twentieth Century"/>
              <a:ea typeface="Twentieth Century"/>
              <a:cs typeface="Twentieth Century"/>
              <a:sym typeface="Twentieth Century"/>
            </a:endParaRPr>
          </a:p>
          <a:p>
            <a:pPr indent="0" lvl="0" marL="0" marR="0" rtl="0" algn="l">
              <a:spcBef>
                <a:spcPts val="0"/>
              </a:spcBef>
              <a:spcAft>
                <a:spcPts val="0"/>
              </a:spcAft>
              <a:buNone/>
            </a:pPr>
            <a:r>
              <a:rPr b="1" lang="en-US" sz="2400">
                <a:solidFill>
                  <a:schemeClr val="accent1"/>
                </a:solidFill>
                <a:latin typeface="Twentieth Century"/>
                <a:ea typeface="Twentieth Century"/>
                <a:cs typeface="Twentieth Century"/>
                <a:sym typeface="Twentieth Century"/>
              </a:rPr>
              <a:t>Sexual Abuse </a:t>
            </a:r>
            <a:r>
              <a:rPr lang="en-US" sz="2400">
                <a:solidFill>
                  <a:schemeClr val="lt1"/>
                </a:solidFill>
                <a:latin typeface="Twentieth Century"/>
                <a:ea typeface="Twentieth Century"/>
                <a:cs typeface="Twentieth Century"/>
                <a:sym typeface="Twentieth Century"/>
              </a:rPr>
              <a:t>is intentional sexualized behavior involving a child for the adult’s own purposes.</a:t>
            </a:r>
            <a:endParaRPr/>
          </a:p>
          <a:p>
            <a:pPr indent="0" lvl="0" marL="0" marR="0" rtl="0" algn="l">
              <a:spcBef>
                <a:spcPts val="0"/>
              </a:spcBef>
              <a:spcAft>
                <a:spcPts val="0"/>
              </a:spcAft>
              <a:buNone/>
            </a:pPr>
            <a:r>
              <a:t/>
            </a:r>
            <a:endParaRPr sz="2400">
              <a:solidFill>
                <a:schemeClr val="lt1"/>
              </a:solidFill>
              <a:latin typeface="Twentieth Century"/>
              <a:ea typeface="Twentieth Century"/>
              <a:cs typeface="Twentieth Century"/>
              <a:sym typeface="Twentieth Century"/>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41"/>
          <p:cNvSpPr txBox="1"/>
          <p:nvPr/>
        </p:nvSpPr>
        <p:spPr>
          <a:xfrm>
            <a:off x="118878" y="1196206"/>
            <a:ext cx="11649443" cy="212365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6600">
                <a:solidFill>
                  <a:schemeClr val="lt2"/>
                </a:solidFill>
                <a:latin typeface="Twentieth Century"/>
                <a:ea typeface="Twentieth Century"/>
                <a:cs typeface="Twentieth Century"/>
                <a:sym typeface="Twentieth Century"/>
              </a:rPr>
              <a:t>What is the most common form of child abuse?</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42"/>
          <p:cNvSpPr txBox="1"/>
          <p:nvPr/>
        </p:nvSpPr>
        <p:spPr>
          <a:xfrm>
            <a:off x="1202875" y="671750"/>
            <a:ext cx="10013700" cy="424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3600">
                <a:solidFill>
                  <a:srgbClr val="FEFEFE"/>
                </a:solidFill>
                <a:latin typeface="Twentieth Century"/>
                <a:ea typeface="Twentieth Century"/>
                <a:cs typeface="Twentieth Century"/>
                <a:sym typeface="Twentieth Century"/>
              </a:rPr>
              <a:t>Although sexual assault cases get the most media coverage, neglect is the most common form of child abuse, followed by physical abuse.</a:t>
            </a:r>
            <a:endParaRPr sz="3600">
              <a:solidFill>
                <a:srgbClr val="FEFEFE"/>
              </a:solidFill>
              <a:latin typeface="Twentieth Century"/>
              <a:ea typeface="Twentieth Century"/>
              <a:cs typeface="Twentieth Century"/>
              <a:sym typeface="Twentieth Century"/>
            </a:endParaRPr>
          </a:p>
          <a:p>
            <a:pPr indent="0" lvl="0" marL="0" rtl="0" algn="l">
              <a:spcBef>
                <a:spcPts val="0"/>
              </a:spcBef>
              <a:spcAft>
                <a:spcPts val="0"/>
              </a:spcAft>
              <a:buClr>
                <a:schemeClr val="dk1"/>
              </a:buClr>
              <a:buSzPts val="1100"/>
              <a:buFont typeface="Arial"/>
              <a:buNone/>
            </a:pPr>
            <a:r>
              <a:t/>
            </a:r>
            <a:endParaRPr sz="2500">
              <a:solidFill>
                <a:srgbClr val="FEFEFE"/>
              </a:solidFill>
              <a:latin typeface="Twentieth Century"/>
              <a:ea typeface="Twentieth Century"/>
              <a:cs typeface="Twentieth Century"/>
              <a:sym typeface="Twentieth Century"/>
            </a:endParaRPr>
          </a:p>
          <a:p>
            <a:pPr indent="0" lvl="0" marL="0" rtl="0" algn="l">
              <a:spcBef>
                <a:spcPts val="0"/>
              </a:spcBef>
              <a:spcAft>
                <a:spcPts val="0"/>
              </a:spcAft>
              <a:buNone/>
            </a:pPr>
            <a:r>
              <a:t/>
            </a:r>
            <a:endParaRPr sz="2500">
              <a:solidFill>
                <a:srgbClr val="FEFEFE"/>
              </a:solidFill>
              <a:latin typeface="Twentieth Century"/>
              <a:ea typeface="Twentieth Century"/>
              <a:cs typeface="Twentieth Century"/>
              <a:sym typeface="Twentieth Century"/>
            </a:endParaRPr>
          </a:p>
          <a:p>
            <a:pPr indent="0" lvl="0" marL="0" rtl="0" algn="l">
              <a:spcBef>
                <a:spcPts val="0"/>
              </a:spcBef>
              <a:spcAft>
                <a:spcPts val="0"/>
              </a:spcAft>
              <a:buNone/>
            </a:pPr>
            <a:r>
              <a:t/>
            </a:r>
            <a:endParaRPr sz="2500">
              <a:solidFill>
                <a:srgbClr val="FEFEFE"/>
              </a:solidFill>
              <a:latin typeface="Twentieth Century"/>
              <a:ea typeface="Twentieth Century"/>
              <a:cs typeface="Twentieth Century"/>
              <a:sym typeface="Twentieth Century"/>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43"/>
          <p:cNvSpPr txBox="1"/>
          <p:nvPr/>
        </p:nvSpPr>
        <p:spPr>
          <a:xfrm>
            <a:off x="118878" y="1196206"/>
            <a:ext cx="11649443" cy="212365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6600">
                <a:solidFill>
                  <a:schemeClr val="lt2"/>
                </a:solidFill>
                <a:latin typeface="Twentieth Century"/>
                <a:ea typeface="Twentieth Century"/>
                <a:cs typeface="Twentieth Century"/>
                <a:sym typeface="Twentieth Century"/>
              </a:rPr>
              <a:t>What are signs </a:t>
            </a:r>
            <a:br>
              <a:rPr b="1" lang="en-US" sz="6600">
                <a:solidFill>
                  <a:schemeClr val="lt2"/>
                </a:solidFill>
                <a:latin typeface="Twentieth Century"/>
                <a:ea typeface="Twentieth Century"/>
                <a:cs typeface="Twentieth Century"/>
                <a:sym typeface="Twentieth Century"/>
              </a:rPr>
            </a:br>
            <a:r>
              <a:rPr b="1" lang="en-US" sz="6600">
                <a:solidFill>
                  <a:schemeClr val="lt2"/>
                </a:solidFill>
                <a:latin typeface="Twentieth Century"/>
                <a:ea typeface="Twentieth Century"/>
                <a:cs typeface="Twentieth Century"/>
                <a:sym typeface="Twentieth Century"/>
              </a:rPr>
              <a:t>of child abuse?</a:t>
            </a:r>
            <a:endParaRPr/>
          </a:p>
        </p:txBody>
      </p:sp>
    </p:spTree>
  </p:cSld>
  <p:clrMapOvr>
    <a:masterClrMapping/>
  </p:clrMapOvr>
  <p:transition spd="slow">
    <p:push/>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44"/>
          <p:cNvSpPr txBox="1"/>
          <p:nvPr/>
        </p:nvSpPr>
        <p:spPr>
          <a:xfrm>
            <a:off x="1026450" y="265550"/>
            <a:ext cx="10139100" cy="526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100">
                <a:solidFill>
                  <a:srgbClr val="FEFEFE"/>
                </a:solidFill>
                <a:latin typeface="Twentieth Century"/>
                <a:ea typeface="Twentieth Century"/>
                <a:cs typeface="Twentieth Century"/>
                <a:sym typeface="Twentieth Century"/>
              </a:rPr>
              <a:t>The following signs might be signs of abuse:</a:t>
            </a:r>
            <a:endParaRPr sz="2100">
              <a:solidFill>
                <a:srgbClr val="FEFEFE"/>
              </a:solidFill>
              <a:latin typeface="Twentieth Century"/>
              <a:ea typeface="Twentieth Century"/>
              <a:cs typeface="Twentieth Century"/>
              <a:sym typeface="Twentieth Century"/>
            </a:endParaRPr>
          </a:p>
          <a:p>
            <a:pPr indent="0" lvl="0" marL="0" rtl="0" algn="l">
              <a:spcBef>
                <a:spcPts val="0"/>
              </a:spcBef>
              <a:spcAft>
                <a:spcPts val="0"/>
              </a:spcAft>
              <a:buNone/>
            </a:pPr>
            <a:r>
              <a:rPr lang="en-US" sz="2100">
                <a:solidFill>
                  <a:srgbClr val="FEFEFE"/>
                </a:solidFill>
                <a:latin typeface="Twentieth Century"/>
                <a:ea typeface="Twentieth Century"/>
                <a:cs typeface="Twentieth Century"/>
                <a:sym typeface="Twentieth Century"/>
              </a:rPr>
              <a:t>The child:</a:t>
            </a:r>
            <a:endParaRPr sz="2100">
              <a:solidFill>
                <a:srgbClr val="FEFEFE"/>
              </a:solidFill>
              <a:latin typeface="Twentieth Century"/>
              <a:ea typeface="Twentieth Century"/>
              <a:cs typeface="Twentieth Century"/>
              <a:sym typeface="Twentieth Century"/>
            </a:endParaRPr>
          </a:p>
          <a:p>
            <a:pPr indent="-342900" lvl="0" marL="457200" rtl="0" algn="l">
              <a:spcBef>
                <a:spcPts val="0"/>
              </a:spcBef>
              <a:spcAft>
                <a:spcPts val="0"/>
              </a:spcAft>
              <a:buClr>
                <a:srgbClr val="FEFEFE"/>
              </a:buClr>
              <a:buSzPts val="1800"/>
              <a:buFont typeface="Twentieth Century"/>
              <a:buChar char="●"/>
            </a:pPr>
            <a:r>
              <a:rPr lang="en-US" sz="1800">
                <a:solidFill>
                  <a:srgbClr val="FEFEFE"/>
                </a:solidFill>
                <a:latin typeface="Twentieth Century"/>
                <a:ea typeface="Twentieth Century"/>
                <a:cs typeface="Twentieth Century"/>
                <a:sym typeface="Twentieth Century"/>
              </a:rPr>
              <a:t>Shows sudden changes or extremes in behavior</a:t>
            </a:r>
            <a:endParaRPr sz="1800">
              <a:solidFill>
                <a:srgbClr val="FEFEFE"/>
              </a:solidFill>
              <a:latin typeface="Twentieth Century"/>
              <a:ea typeface="Twentieth Century"/>
              <a:cs typeface="Twentieth Century"/>
              <a:sym typeface="Twentieth Century"/>
            </a:endParaRPr>
          </a:p>
          <a:p>
            <a:pPr indent="-342900" lvl="0" marL="457200" rtl="0" algn="l">
              <a:spcBef>
                <a:spcPts val="0"/>
              </a:spcBef>
              <a:spcAft>
                <a:spcPts val="0"/>
              </a:spcAft>
              <a:buClr>
                <a:srgbClr val="FEFEFE"/>
              </a:buClr>
              <a:buSzPts val="1800"/>
              <a:buFont typeface="Twentieth Century"/>
              <a:buChar char="●"/>
            </a:pPr>
            <a:r>
              <a:rPr lang="en-US" sz="1800">
                <a:solidFill>
                  <a:srgbClr val="FEFEFE"/>
                </a:solidFill>
                <a:latin typeface="Twentieth Century"/>
                <a:ea typeface="Twentieth Century"/>
                <a:cs typeface="Twentieth Century"/>
                <a:sym typeface="Twentieth Century"/>
              </a:rPr>
              <a:t>Has learning or concentration problems that cannot be attributed to specific physical or psychological causes</a:t>
            </a:r>
            <a:endParaRPr sz="1800">
              <a:solidFill>
                <a:srgbClr val="FEFEFE"/>
              </a:solidFill>
              <a:latin typeface="Twentieth Century"/>
              <a:ea typeface="Twentieth Century"/>
              <a:cs typeface="Twentieth Century"/>
              <a:sym typeface="Twentieth Century"/>
            </a:endParaRPr>
          </a:p>
          <a:p>
            <a:pPr indent="-342900" lvl="0" marL="457200" rtl="0" algn="l">
              <a:spcBef>
                <a:spcPts val="0"/>
              </a:spcBef>
              <a:spcAft>
                <a:spcPts val="0"/>
              </a:spcAft>
              <a:buClr>
                <a:srgbClr val="FEFEFE"/>
              </a:buClr>
              <a:buSzPts val="1800"/>
              <a:buFont typeface="Twentieth Century"/>
              <a:buChar char="●"/>
            </a:pPr>
            <a:r>
              <a:rPr lang="en-US" sz="1800">
                <a:solidFill>
                  <a:srgbClr val="FEFEFE"/>
                </a:solidFill>
                <a:latin typeface="Twentieth Century"/>
                <a:ea typeface="Twentieth Century"/>
                <a:cs typeface="Twentieth Century"/>
                <a:sym typeface="Twentieth Century"/>
              </a:rPr>
              <a:t>Has unexplained injuries</a:t>
            </a:r>
            <a:endParaRPr sz="1800">
              <a:solidFill>
                <a:srgbClr val="FEFEFE"/>
              </a:solidFill>
              <a:latin typeface="Twentieth Century"/>
              <a:ea typeface="Twentieth Century"/>
              <a:cs typeface="Twentieth Century"/>
              <a:sym typeface="Twentieth Century"/>
            </a:endParaRPr>
          </a:p>
          <a:p>
            <a:pPr indent="-342900" lvl="0" marL="457200" rtl="0" algn="l">
              <a:spcBef>
                <a:spcPts val="0"/>
              </a:spcBef>
              <a:spcAft>
                <a:spcPts val="0"/>
              </a:spcAft>
              <a:buClr>
                <a:srgbClr val="FEFEFE"/>
              </a:buClr>
              <a:buSzPts val="1800"/>
              <a:buFont typeface="Twentieth Century"/>
              <a:buChar char="●"/>
            </a:pPr>
            <a:r>
              <a:rPr lang="en-US" sz="1800">
                <a:solidFill>
                  <a:srgbClr val="FEFEFE"/>
                </a:solidFill>
                <a:latin typeface="Twentieth Century"/>
                <a:ea typeface="Twentieth Century"/>
                <a:cs typeface="Twentieth Century"/>
                <a:sym typeface="Twentieth Century"/>
              </a:rPr>
              <a:t>Has not received help for physical or medical problems brought to the parents’ attention</a:t>
            </a:r>
            <a:endParaRPr sz="1800">
              <a:solidFill>
                <a:srgbClr val="FEFEFE"/>
              </a:solidFill>
              <a:latin typeface="Twentieth Century"/>
              <a:ea typeface="Twentieth Century"/>
              <a:cs typeface="Twentieth Century"/>
              <a:sym typeface="Twentieth Century"/>
            </a:endParaRPr>
          </a:p>
          <a:p>
            <a:pPr indent="-342900" lvl="0" marL="457200" rtl="0" algn="l">
              <a:spcBef>
                <a:spcPts val="0"/>
              </a:spcBef>
              <a:spcAft>
                <a:spcPts val="0"/>
              </a:spcAft>
              <a:buClr>
                <a:srgbClr val="FEFEFE"/>
              </a:buClr>
              <a:buSzPts val="1800"/>
              <a:buFont typeface="Twentieth Century"/>
              <a:buChar char="●"/>
            </a:pPr>
            <a:r>
              <a:rPr lang="en-US" sz="1800">
                <a:solidFill>
                  <a:srgbClr val="FEFEFE"/>
                </a:solidFill>
                <a:latin typeface="Twentieth Century"/>
                <a:ea typeface="Twentieth Century"/>
                <a:cs typeface="Twentieth Century"/>
                <a:sym typeface="Twentieth Century"/>
              </a:rPr>
              <a:t>Is always watchful, as though preparing for something bad to happen</a:t>
            </a:r>
            <a:endParaRPr sz="1800">
              <a:solidFill>
                <a:srgbClr val="FEFEFE"/>
              </a:solidFill>
              <a:latin typeface="Twentieth Century"/>
              <a:ea typeface="Twentieth Century"/>
              <a:cs typeface="Twentieth Century"/>
              <a:sym typeface="Twentieth Century"/>
            </a:endParaRPr>
          </a:p>
          <a:p>
            <a:pPr indent="-342900" lvl="0" marL="457200" rtl="0" algn="l">
              <a:spcBef>
                <a:spcPts val="0"/>
              </a:spcBef>
              <a:spcAft>
                <a:spcPts val="0"/>
              </a:spcAft>
              <a:buClr>
                <a:srgbClr val="FEFEFE"/>
              </a:buClr>
              <a:buSzPts val="1800"/>
              <a:buFont typeface="Twentieth Century"/>
              <a:buChar char="●"/>
            </a:pPr>
            <a:r>
              <a:rPr lang="en-US" sz="1800">
                <a:solidFill>
                  <a:srgbClr val="FEFEFE"/>
                </a:solidFill>
                <a:latin typeface="Twentieth Century"/>
                <a:ea typeface="Twentieth Century"/>
                <a:cs typeface="Twentieth Century"/>
                <a:sym typeface="Twentieth Century"/>
              </a:rPr>
              <a:t>Lacks adult supervision</a:t>
            </a:r>
            <a:endParaRPr sz="1800">
              <a:solidFill>
                <a:srgbClr val="FEFEFE"/>
              </a:solidFill>
              <a:latin typeface="Twentieth Century"/>
              <a:ea typeface="Twentieth Century"/>
              <a:cs typeface="Twentieth Century"/>
              <a:sym typeface="Twentieth Century"/>
            </a:endParaRPr>
          </a:p>
          <a:p>
            <a:pPr indent="-342900" lvl="0" marL="457200" rtl="0" algn="l">
              <a:spcBef>
                <a:spcPts val="0"/>
              </a:spcBef>
              <a:spcAft>
                <a:spcPts val="0"/>
              </a:spcAft>
              <a:buClr>
                <a:srgbClr val="FEFEFE"/>
              </a:buClr>
              <a:buSzPts val="1800"/>
              <a:buFont typeface="Twentieth Century"/>
              <a:buChar char="●"/>
            </a:pPr>
            <a:r>
              <a:rPr lang="en-US" sz="1800">
                <a:solidFill>
                  <a:srgbClr val="FEFEFE"/>
                </a:solidFill>
                <a:latin typeface="Twentieth Century"/>
                <a:ea typeface="Twentieth Century"/>
                <a:cs typeface="Twentieth Century"/>
                <a:sym typeface="Twentieth Century"/>
              </a:rPr>
              <a:t>Lacks sufficient clothing for the weather</a:t>
            </a:r>
            <a:endParaRPr sz="1800">
              <a:solidFill>
                <a:srgbClr val="FEFEFE"/>
              </a:solidFill>
              <a:latin typeface="Twentieth Century"/>
              <a:ea typeface="Twentieth Century"/>
              <a:cs typeface="Twentieth Century"/>
              <a:sym typeface="Twentieth Century"/>
            </a:endParaRPr>
          </a:p>
          <a:p>
            <a:pPr indent="-342900" lvl="0" marL="457200" rtl="0" algn="l">
              <a:spcBef>
                <a:spcPts val="0"/>
              </a:spcBef>
              <a:spcAft>
                <a:spcPts val="0"/>
              </a:spcAft>
              <a:buClr>
                <a:srgbClr val="FEFEFE"/>
              </a:buClr>
              <a:buSzPts val="1800"/>
              <a:buFont typeface="Twentieth Century"/>
              <a:buChar char="●"/>
            </a:pPr>
            <a:r>
              <a:rPr lang="en-US" sz="1800">
                <a:solidFill>
                  <a:srgbClr val="FEFEFE"/>
                </a:solidFill>
                <a:latin typeface="Twentieth Century"/>
                <a:ea typeface="Twentieth Century"/>
                <a:cs typeface="Twentieth Century"/>
                <a:sym typeface="Twentieth Century"/>
              </a:rPr>
              <a:t>Is overly compliant, passive or withdrawn</a:t>
            </a:r>
            <a:endParaRPr sz="1800">
              <a:solidFill>
                <a:srgbClr val="FEFEFE"/>
              </a:solidFill>
              <a:latin typeface="Twentieth Century"/>
              <a:ea typeface="Twentieth Century"/>
              <a:cs typeface="Twentieth Century"/>
              <a:sym typeface="Twentieth Century"/>
            </a:endParaRPr>
          </a:p>
          <a:p>
            <a:pPr indent="-342900" lvl="0" marL="457200" rtl="0" algn="l">
              <a:spcBef>
                <a:spcPts val="0"/>
              </a:spcBef>
              <a:spcAft>
                <a:spcPts val="0"/>
              </a:spcAft>
              <a:buClr>
                <a:srgbClr val="FEFEFE"/>
              </a:buClr>
              <a:buSzPts val="1800"/>
              <a:buFont typeface="Twentieth Century"/>
              <a:buChar char="●"/>
            </a:pPr>
            <a:r>
              <a:rPr lang="en-US" sz="1800">
                <a:solidFill>
                  <a:srgbClr val="FEFEFE"/>
                </a:solidFill>
                <a:latin typeface="Twentieth Century"/>
                <a:ea typeface="Twentieth Century"/>
                <a:cs typeface="Twentieth Century"/>
                <a:sym typeface="Twentieth Century"/>
              </a:rPr>
              <a:t>Comes to church or activities early, stays late and does not want to go home</a:t>
            </a:r>
            <a:endParaRPr sz="1800">
              <a:solidFill>
                <a:srgbClr val="FEFEFE"/>
              </a:solidFill>
              <a:latin typeface="Twentieth Century"/>
              <a:ea typeface="Twentieth Century"/>
              <a:cs typeface="Twentieth Century"/>
              <a:sym typeface="Twentieth Century"/>
            </a:endParaRPr>
          </a:p>
          <a:p>
            <a:pPr indent="-342900" lvl="0" marL="457200" rtl="0" algn="l">
              <a:spcBef>
                <a:spcPts val="0"/>
              </a:spcBef>
              <a:spcAft>
                <a:spcPts val="0"/>
              </a:spcAft>
              <a:buClr>
                <a:srgbClr val="FEFEFE"/>
              </a:buClr>
              <a:buSzPts val="1800"/>
              <a:buFont typeface="Twentieth Century"/>
              <a:buChar char="●"/>
            </a:pPr>
            <a:r>
              <a:rPr lang="en-US" sz="1800">
                <a:solidFill>
                  <a:srgbClr val="FEFEFE"/>
                </a:solidFill>
                <a:latin typeface="Twentieth Century"/>
                <a:ea typeface="Twentieth Century"/>
                <a:cs typeface="Twentieth Century"/>
                <a:sym typeface="Twentieth Century"/>
              </a:rPr>
              <a:t>Is frequently absent</a:t>
            </a:r>
            <a:endParaRPr sz="1800">
              <a:solidFill>
                <a:srgbClr val="FEFEFE"/>
              </a:solidFill>
              <a:latin typeface="Twentieth Century"/>
              <a:ea typeface="Twentieth Century"/>
              <a:cs typeface="Twentieth Century"/>
              <a:sym typeface="Twentieth Century"/>
            </a:endParaRPr>
          </a:p>
          <a:p>
            <a:pPr indent="-342900" lvl="0" marL="457200" rtl="0" algn="l">
              <a:spcBef>
                <a:spcPts val="0"/>
              </a:spcBef>
              <a:spcAft>
                <a:spcPts val="0"/>
              </a:spcAft>
              <a:buClr>
                <a:srgbClr val="FEFEFE"/>
              </a:buClr>
              <a:buSzPts val="1800"/>
              <a:buFont typeface="Twentieth Century"/>
              <a:buChar char="●"/>
            </a:pPr>
            <a:r>
              <a:rPr lang="en-US" sz="1800">
                <a:solidFill>
                  <a:srgbClr val="FEFEFE"/>
                </a:solidFill>
                <a:latin typeface="Twentieth Century"/>
                <a:ea typeface="Twentieth Century"/>
                <a:cs typeface="Twentieth Century"/>
                <a:sym typeface="Twentieth Century"/>
              </a:rPr>
              <a:t>Shrinks at the approach of adults</a:t>
            </a:r>
            <a:endParaRPr sz="1800">
              <a:solidFill>
                <a:srgbClr val="FEFEFE"/>
              </a:solidFill>
              <a:latin typeface="Twentieth Century"/>
              <a:ea typeface="Twentieth Century"/>
              <a:cs typeface="Twentieth Century"/>
              <a:sym typeface="Twentieth Century"/>
            </a:endParaRPr>
          </a:p>
          <a:p>
            <a:pPr indent="-342900" lvl="0" marL="457200" rtl="0" algn="l">
              <a:spcBef>
                <a:spcPts val="0"/>
              </a:spcBef>
              <a:spcAft>
                <a:spcPts val="0"/>
              </a:spcAft>
              <a:buClr>
                <a:srgbClr val="FEFEFE"/>
              </a:buClr>
              <a:buSzPts val="1800"/>
              <a:buFont typeface="Twentieth Century"/>
              <a:buChar char="●"/>
            </a:pPr>
            <a:r>
              <a:rPr lang="en-US" sz="1800">
                <a:solidFill>
                  <a:srgbClr val="FEFEFE"/>
                </a:solidFill>
                <a:latin typeface="Twentieth Century"/>
                <a:ea typeface="Twentieth Century"/>
                <a:cs typeface="Twentieth Century"/>
                <a:sym typeface="Twentieth Century"/>
              </a:rPr>
              <a:t>Is reluctant to be around a particular person</a:t>
            </a:r>
            <a:endParaRPr sz="1800">
              <a:solidFill>
                <a:srgbClr val="FEFEFE"/>
              </a:solidFill>
              <a:latin typeface="Twentieth Century"/>
              <a:ea typeface="Twentieth Century"/>
              <a:cs typeface="Twentieth Century"/>
              <a:sym typeface="Twentieth Century"/>
            </a:endParaRPr>
          </a:p>
          <a:p>
            <a:pPr indent="-342900" lvl="0" marL="457200" rtl="0" algn="l">
              <a:spcBef>
                <a:spcPts val="0"/>
              </a:spcBef>
              <a:spcAft>
                <a:spcPts val="0"/>
              </a:spcAft>
              <a:buClr>
                <a:srgbClr val="FEFEFE"/>
              </a:buClr>
              <a:buSzPts val="1800"/>
              <a:buFont typeface="Twentieth Century"/>
              <a:buChar char="●"/>
            </a:pPr>
            <a:r>
              <a:rPr lang="en-US" sz="1800">
                <a:solidFill>
                  <a:srgbClr val="FEFEFE"/>
                </a:solidFill>
                <a:latin typeface="Twentieth Century"/>
                <a:ea typeface="Twentieth Century"/>
                <a:cs typeface="Twentieth Century"/>
                <a:sym typeface="Twentieth Century"/>
              </a:rPr>
              <a:t>Begs or steals food or money</a:t>
            </a:r>
            <a:endParaRPr sz="1800">
              <a:solidFill>
                <a:srgbClr val="FEFEFE"/>
              </a:solidFill>
              <a:latin typeface="Twentieth Century"/>
              <a:ea typeface="Twentieth Century"/>
              <a:cs typeface="Twentieth Century"/>
              <a:sym typeface="Twentieth Century"/>
            </a:endParaRPr>
          </a:p>
          <a:p>
            <a:pPr indent="-342900" lvl="0" marL="457200" rtl="0" algn="l">
              <a:spcBef>
                <a:spcPts val="0"/>
              </a:spcBef>
              <a:spcAft>
                <a:spcPts val="0"/>
              </a:spcAft>
              <a:buClr>
                <a:srgbClr val="FEFEFE"/>
              </a:buClr>
              <a:buSzPts val="1800"/>
              <a:buFont typeface="Twentieth Century"/>
              <a:buChar char="●"/>
            </a:pPr>
            <a:r>
              <a:rPr lang="en-US" sz="1800">
                <a:solidFill>
                  <a:srgbClr val="FEFEFE"/>
                </a:solidFill>
                <a:latin typeface="Twentieth Century"/>
                <a:ea typeface="Twentieth Century"/>
                <a:cs typeface="Twentieth Century"/>
                <a:sym typeface="Twentieth Century"/>
              </a:rPr>
              <a:t>Abuses animals or pets</a:t>
            </a:r>
            <a:endParaRPr sz="1800">
              <a:solidFill>
                <a:srgbClr val="FEFEFE"/>
              </a:solidFill>
              <a:latin typeface="Twentieth Century"/>
              <a:ea typeface="Twentieth Century"/>
              <a:cs typeface="Twentieth Century"/>
              <a:sym typeface="Twentieth Century"/>
            </a:endParaRPr>
          </a:p>
          <a:p>
            <a:pPr indent="0" lvl="0" marL="0" rtl="0" algn="l">
              <a:spcBef>
                <a:spcPts val="0"/>
              </a:spcBef>
              <a:spcAft>
                <a:spcPts val="0"/>
              </a:spcAft>
              <a:buNone/>
            </a:pPr>
            <a:r>
              <a:t/>
            </a:r>
            <a:endParaRPr sz="1800">
              <a:solidFill>
                <a:srgbClr val="FEFEFE"/>
              </a:solidFill>
              <a:latin typeface="Twentieth Century"/>
              <a:ea typeface="Twentieth Century"/>
              <a:cs typeface="Twentieth Century"/>
              <a:sym typeface="Twentieth Century"/>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45"/>
          <p:cNvSpPr txBox="1"/>
          <p:nvPr/>
        </p:nvSpPr>
        <p:spPr>
          <a:xfrm>
            <a:off x="118878" y="1196206"/>
            <a:ext cx="11649443" cy="212365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6600">
                <a:solidFill>
                  <a:schemeClr val="lt2"/>
                </a:solidFill>
                <a:latin typeface="Twentieth Century"/>
                <a:ea typeface="Twentieth Century"/>
                <a:cs typeface="Twentieth Century"/>
                <a:sym typeface="Twentieth Century"/>
              </a:rPr>
              <a:t>What are the risk factors associated with abuse?</a:t>
            </a:r>
            <a:endParaRPr/>
          </a:p>
        </p:txBody>
      </p:sp>
    </p:spTree>
  </p:cSld>
  <p:clrMapOvr>
    <a:masterClrMapping/>
  </p:clrMapOvr>
  <p:transition spd="slow">
    <p:push/>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46"/>
          <p:cNvSpPr txBox="1"/>
          <p:nvPr/>
        </p:nvSpPr>
        <p:spPr>
          <a:xfrm>
            <a:off x="854850" y="874850"/>
            <a:ext cx="10482300" cy="2678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700">
                <a:solidFill>
                  <a:srgbClr val="FEFEFE"/>
                </a:solidFill>
                <a:latin typeface="Twentieth Century"/>
                <a:ea typeface="Twentieth Century"/>
                <a:cs typeface="Twentieth Century"/>
                <a:sym typeface="Twentieth Century"/>
              </a:rPr>
              <a:t>Four risk factors that have been identified are:</a:t>
            </a:r>
            <a:endParaRPr sz="2700">
              <a:solidFill>
                <a:srgbClr val="FEFEFE"/>
              </a:solidFill>
              <a:latin typeface="Twentieth Century"/>
              <a:ea typeface="Twentieth Century"/>
              <a:cs typeface="Twentieth Century"/>
              <a:sym typeface="Twentieth Century"/>
            </a:endParaRPr>
          </a:p>
          <a:p>
            <a:pPr indent="-400050" lvl="0" marL="457200" rtl="0" algn="l">
              <a:spcBef>
                <a:spcPts val="0"/>
              </a:spcBef>
              <a:spcAft>
                <a:spcPts val="0"/>
              </a:spcAft>
              <a:buClr>
                <a:srgbClr val="FEFEFE"/>
              </a:buClr>
              <a:buSzPts val="2700"/>
              <a:buFont typeface="Twentieth Century"/>
              <a:buChar char="●"/>
            </a:pPr>
            <a:r>
              <a:rPr lang="en-US" sz="2700">
                <a:solidFill>
                  <a:srgbClr val="FEFEFE"/>
                </a:solidFill>
                <a:latin typeface="Twentieth Century"/>
                <a:ea typeface="Twentieth Century"/>
                <a:cs typeface="Twentieth Century"/>
                <a:sym typeface="Twentieth Century"/>
              </a:rPr>
              <a:t>Alcohol abuse</a:t>
            </a:r>
            <a:endParaRPr sz="2700">
              <a:solidFill>
                <a:srgbClr val="FEFEFE"/>
              </a:solidFill>
              <a:latin typeface="Twentieth Century"/>
              <a:ea typeface="Twentieth Century"/>
              <a:cs typeface="Twentieth Century"/>
              <a:sym typeface="Twentieth Century"/>
            </a:endParaRPr>
          </a:p>
          <a:p>
            <a:pPr indent="-400050" lvl="0" marL="457200" rtl="0" algn="l">
              <a:spcBef>
                <a:spcPts val="0"/>
              </a:spcBef>
              <a:spcAft>
                <a:spcPts val="0"/>
              </a:spcAft>
              <a:buClr>
                <a:srgbClr val="FEFEFE"/>
              </a:buClr>
              <a:buSzPts val="2700"/>
              <a:buFont typeface="Twentieth Century"/>
              <a:buChar char="●"/>
            </a:pPr>
            <a:r>
              <a:rPr lang="en-US" sz="2700">
                <a:solidFill>
                  <a:srgbClr val="FEFEFE"/>
                </a:solidFill>
                <a:latin typeface="Twentieth Century"/>
                <a:ea typeface="Twentieth Century"/>
                <a:cs typeface="Twentieth Century"/>
                <a:sym typeface="Twentieth Century"/>
              </a:rPr>
              <a:t>Drug abuse</a:t>
            </a:r>
            <a:endParaRPr sz="2700">
              <a:solidFill>
                <a:srgbClr val="FEFEFE"/>
              </a:solidFill>
              <a:latin typeface="Twentieth Century"/>
              <a:ea typeface="Twentieth Century"/>
              <a:cs typeface="Twentieth Century"/>
              <a:sym typeface="Twentieth Century"/>
            </a:endParaRPr>
          </a:p>
          <a:p>
            <a:pPr indent="-400050" lvl="0" marL="457200" rtl="0" algn="l">
              <a:spcBef>
                <a:spcPts val="0"/>
              </a:spcBef>
              <a:spcAft>
                <a:spcPts val="0"/>
              </a:spcAft>
              <a:buClr>
                <a:srgbClr val="FEFEFE"/>
              </a:buClr>
              <a:buSzPts val="2700"/>
              <a:buFont typeface="Twentieth Century"/>
              <a:buChar char="●"/>
            </a:pPr>
            <a:r>
              <a:rPr lang="en-US" sz="2700">
                <a:solidFill>
                  <a:srgbClr val="FEFEFE"/>
                </a:solidFill>
                <a:latin typeface="Twentieth Century"/>
                <a:ea typeface="Twentieth Century"/>
                <a:cs typeface="Twentieth Century"/>
                <a:sym typeface="Twentieth Century"/>
              </a:rPr>
              <a:t>Financial problems or an inability to provide sufficient financial resources to meet minimum needs</a:t>
            </a:r>
            <a:endParaRPr sz="2700">
              <a:solidFill>
                <a:srgbClr val="FEFEFE"/>
              </a:solidFill>
              <a:latin typeface="Twentieth Century"/>
              <a:ea typeface="Twentieth Century"/>
              <a:cs typeface="Twentieth Century"/>
              <a:sym typeface="Twentieth Century"/>
            </a:endParaRPr>
          </a:p>
          <a:p>
            <a:pPr indent="-400050" lvl="0" marL="457200" rtl="0" algn="l">
              <a:spcBef>
                <a:spcPts val="0"/>
              </a:spcBef>
              <a:spcAft>
                <a:spcPts val="0"/>
              </a:spcAft>
              <a:buClr>
                <a:srgbClr val="FEFEFE"/>
              </a:buClr>
              <a:buSzPts val="2700"/>
              <a:buFont typeface="Twentieth Century"/>
              <a:buChar char="●"/>
            </a:pPr>
            <a:r>
              <a:rPr lang="en-US" sz="2700">
                <a:solidFill>
                  <a:srgbClr val="FEFEFE"/>
                </a:solidFill>
                <a:latin typeface="Twentieth Century"/>
                <a:ea typeface="Twentieth Century"/>
                <a:cs typeface="Twentieth Century"/>
                <a:sym typeface="Twentieth Century"/>
              </a:rPr>
              <a:t>Domestic violence between any members of the household or family</a:t>
            </a:r>
            <a:endParaRPr sz="16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47"/>
          <p:cNvSpPr txBox="1"/>
          <p:nvPr/>
        </p:nvSpPr>
        <p:spPr>
          <a:xfrm>
            <a:off x="118878" y="1196206"/>
            <a:ext cx="11649443" cy="212365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6600">
                <a:solidFill>
                  <a:schemeClr val="lt2"/>
                </a:solidFill>
                <a:latin typeface="Twentieth Century"/>
                <a:ea typeface="Twentieth Century"/>
                <a:cs typeface="Twentieth Century"/>
                <a:sym typeface="Twentieth Century"/>
              </a:rPr>
              <a:t>What should you do if you suspect or observe abuse?</a:t>
            </a:r>
            <a:endParaRPr/>
          </a:p>
        </p:txBody>
      </p:sp>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1"/>
          <p:cNvSpPr txBox="1"/>
          <p:nvPr/>
        </p:nvSpPr>
        <p:spPr>
          <a:xfrm>
            <a:off x="855296" y="231006"/>
            <a:ext cx="2049743"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4000" u="none" cap="none" strike="noStrike">
                <a:solidFill>
                  <a:schemeClr val="lt2"/>
                </a:solidFill>
                <a:latin typeface="Twentieth Century"/>
                <a:ea typeface="Twentieth Century"/>
                <a:cs typeface="Twentieth Century"/>
                <a:sym typeface="Twentieth Century"/>
              </a:rPr>
              <a:t>What is</a:t>
            </a:r>
            <a:endParaRPr/>
          </a:p>
        </p:txBody>
      </p:sp>
      <p:pic>
        <p:nvPicPr>
          <p:cNvPr id="131" name="Google Shape;131;p21"/>
          <p:cNvPicPr preferRelativeResize="0"/>
          <p:nvPr/>
        </p:nvPicPr>
        <p:blipFill rotWithShape="1">
          <a:blip r:embed="rId3">
            <a:alphaModFix/>
          </a:blip>
          <a:srcRect b="0" l="0" r="0" t="0"/>
          <a:stretch/>
        </p:blipFill>
        <p:spPr>
          <a:xfrm>
            <a:off x="1603752" y="1821981"/>
            <a:ext cx="1182400" cy="1266004"/>
          </a:xfrm>
          <a:prstGeom prst="rect">
            <a:avLst/>
          </a:prstGeom>
          <a:noFill/>
          <a:ln>
            <a:noFill/>
          </a:ln>
        </p:spPr>
      </p:pic>
      <p:pic>
        <p:nvPicPr>
          <p:cNvPr descr="A close up of a logo&#10;&#10;Description generated with very high confidence" id="132" name="Google Shape;132;p21"/>
          <p:cNvPicPr preferRelativeResize="0"/>
          <p:nvPr/>
        </p:nvPicPr>
        <p:blipFill rotWithShape="1">
          <a:blip r:embed="rId4">
            <a:alphaModFix/>
          </a:blip>
          <a:srcRect b="0" l="0" r="0" t="0"/>
          <a:stretch/>
        </p:blipFill>
        <p:spPr>
          <a:xfrm>
            <a:off x="5699379" y="1821981"/>
            <a:ext cx="1110739" cy="1277947"/>
          </a:xfrm>
          <a:prstGeom prst="rect">
            <a:avLst/>
          </a:prstGeom>
          <a:noFill/>
          <a:ln>
            <a:noFill/>
          </a:ln>
        </p:spPr>
      </p:pic>
      <p:pic>
        <p:nvPicPr>
          <p:cNvPr descr="A close up of a logo&#10;&#10;Description generated with very high confidence" id="133" name="Google Shape;133;p21"/>
          <p:cNvPicPr preferRelativeResize="0"/>
          <p:nvPr/>
        </p:nvPicPr>
        <p:blipFill rotWithShape="1">
          <a:blip r:embed="rId5">
            <a:alphaModFix/>
          </a:blip>
          <a:srcRect b="0" l="0" r="0" t="0"/>
          <a:stretch/>
        </p:blipFill>
        <p:spPr>
          <a:xfrm>
            <a:off x="9529875" y="1821981"/>
            <a:ext cx="943531" cy="1266003"/>
          </a:xfrm>
          <a:prstGeom prst="rect">
            <a:avLst/>
          </a:prstGeom>
          <a:noFill/>
          <a:ln>
            <a:noFill/>
          </a:ln>
        </p:spPr>
      </p:pic>
      <p:sp>
        <p:nvSpPr>
          <p:cNvPr id="134" name="Google Shape;134;p21"/>
          <p:cNvSpPr/>
          <p:nvPr/>
        </p:nvSpPr>
        <p:spPr>
          <a:xfrm>
            <a:off x="505350" y="3087985"/>
            <a:ext cx="3371850" cy="83099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400">
                <a:solidFill>
                  <a:schemeClr val="lt1"/>
                </a:solidFill>
                <a:latin typeface="Arial Narrow"/>
                <a:ea typeface="Arial Narrow"/>
                <a:cs typeface="Arial Narrow"/>
                <a:sym typeface="Arial Narrow"/>
              </a:rPr>
              <a:t>Protection for children, youth, and vulnerable adults</a:t>
            </a:r>
            <a:endParaRPr/>
          </a:p>
        </p:txBody>
      </p:sp>
      <p:sp>
        <p:nvSpPr>
          <p:cNvPr id="135" name="Google Shape;135;p21"/>
          <p:cNvSpPr/>
          <p:nvPr/>
        </p:nvSpPr>
        <p:spPr>
          <a:xfrm>
            <a:off x="4347100" y="3087985"/>
            <a:ext cx="3815299" cy="156966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400">
                <a:solidFill>
                  <a:schemeClr val="lt1"/>
                </a:solidFill>
                <a:latin typeface="Arial Narrow"/>
                <a:ea typeface="Arial Narrow"/>
                <a:cs typeface="Arial Narrow"/>
                <a:sym typeface="Arial Narrow"/>
              </a:rPr>
              <a:t>Safety and accountability measures for employees and volunteers to protect against false accusations</a:t>
            </a:r>
            <a:endParaRPr/>
          </a:p>
        </p:txBody>
      </p:sp>
      <p:sp>
        <p:nvSpPr>
          <p:cNvPr id="136" name="Google Shape;136;p21"/>
          <p:cNvSpPr/>
          <p:nvPr/>
        </p:nvSpPr>
        <p:spPr>
          <a:xfrm>
            <a:off x="8337550" y="3087985"/>
            <a:ext cx="3328183" cy="83099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400">
                <a:solidFill>
                  <a:schemeClr val="lt1"/>
                </a:solidFill>
                <a:latin typeface="Arial Narrow"/>
                <a:ea typeface="Arial Narrow"/>
                <a:cs typeface="Arial Narrow"/>
                <a:sym typeface="Arial Narrow"/>
              </a:rPr>
              <a:t>Procedural standards by which we engage in ministry</a:t>
            </a:r>
            <a:endParaRPr/>
          </a:p>
        </p:txBody>
      </p:sp>
      <p:sp>
        <p:nvSpPr>
          <p:cNvPr id="137" name="Google Shape;137;p21"/>
          <p:cNvSpPr/>
          <p:nvPr/>
        </p:nvSpPr>
        <p:spPr>
          <a:xfrm>
            <a:off x="2094423" y="231006"/>
            <a:ext cx="4376519" cy="70788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4000">
                <a:solidFill>
                  <a:schemeClr val="lt2"/>
                </a:solidFill>
                <a:latin typeface="Twentieth Century"/>
                <a:ea typeface="Twentieth Century"/>
                <a:cs typeface="Twentieth Century"/>
                <a:sym typeface="Twentieth Century"/>
              </a:rPr>
              <a:t>Safe Sanctuaries?</a:t>
            </a:r>
            <a:endParaRPr/>
          </a:p>
        </p:txBody>
      </p:sp>
      <p:pic>
        <p:nvPicPr>
          <p:cNvPr descr="A picture containing indoor, table, person, book&#10;&#10;Description generated with very high confidence" id="138" name="Google Shape;138;p21"/>
          <p:cNvPicPr preferRelativeResize="0"/>
          <p:nvPr/>
        </p:nvPicPr>
        <p:blipFill rotWithShape="1">
          <a:blip r:embed="rId6">
            <a:alphaModFix/>
          </a:blip>
          <a:srcRect b="0" l="0" r="0" t="43454"/>
          <a:stretch/>
        </p:blipFill>
        <p:spPr>
          <a:xfrm>
            <a:off x="0" y="4365932"/>
            <a:ext cx="12260580" cy="4640908"/>
          </a:xfrm>
          <a:prstGeom prst="rect">
            <a:avLst/>
          </a:prstGeom>
          <a:noFill/>
          <a:ln>
            <a:noFill/>
          </a:ln>
        </p:spPr>
      </p:pic>
      <p:sp>
        <p:nvSpPr>
          <p:cNvPr id="139" name="Google Shape;139;p21"/>
          <p:cNvSpPr/>
          <p:nvPr/>
        </p:nvSpPr>
        <p:spPr>
          <a:xfrm flipH="1" rot="10800000">
            <a:off x="0" y="4251959"/>
            <a:ext cx="12192000" cy="2621278"/>
          </a:xfrm>
          <a:prstGeom prst="rect">
            <a:avLst/>
          </a:prstGeom>
          <a:gradFill>
            <a:gsLst>
              <a:gs pos="0">
                <a:srgbClr val="000000">
                  <a:alpha val="0"/>
                </a:srgbClr>
              </a:gs>
              <a:gs pos="100000">
                <a:schemeClr val="dk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48"/>
          <p:cNvSpPr txBox="1"/>
          <p:nvPr/>
        </p:nvSpPr>
        <p:spPr>
          <a:xfrm>
            <a:off x="1062275" y="546750"/>
            <a:ext cx="9826200" cy="3879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000">
                <a:solidFill>
                  <a:srgbClr val="FEFEFE"/>
                </a:solidFill>
              </a:rPr>
              <a:t>You’ve noticed some signs of child or elder abuse. What do you do? Are you required to respond?</a:t>
            </a:r>
            <a:endParaRPr b="1" sz="2000">
              <a:solidFill>
                <a:srgbClr val="FEFEFE"/>
              </a:solidFill>
            </a:endParaRPr>
          </a:p>
          <a:p>
            <a:pPr indent="0" lvl="0" marL="0" rtl="0" algn="l">
              <a:spcBef>
                <a:spcPts val="0"/>
              </a:spcBef>
              <a:spcAft>
                <a:spcPts val="0"/>
              </a:spcAft>
              <a:buNone/>
            </a:pPr>
            <a:r>
              <a:t/>
            </a:r>
            <a:endParaRPr sz="2000">
              <a:solidFill>
                <a:srgbClr val="FEFEFE"/>
              </a:solidFill>
            </a:endParaRPr>
          </a:p>
          <a:p>
            <a:pPr indent="0" lvl="0" marL="0" rtl="0" algn="l">
              <a:spcBef>
                <a:spcPts val="0"/>
              </a:spcBef>
              <a:spcAft>
                <a:spcPts val="0"/>
              </a:spcAft>
              <a:buNone/>
            </a:pPr>
            <a:r>
              <a:rPr lang="en-US" sz="2000">
                <a:solidFill>
                  <a:srgbClr val="FEFEFE"/>
                </a:solidFill>
              </a:rPr>
              <a:t>North Carolina law states that anyone who suspects or observes abuse must report it. So, what do you do? </a:t>
            </a:r>
            <a:endParaRPr sz="2000">
              <a:solidFill>
                <a:srgbClr val="FEFEFE"/>
              </a:solidFill>
            </a:endParaRPr>
          </a:p>
          <a:p>
            <a:pPr indent="0" lvl="0" marL="0" rtl="0" algn="l">
              <a:spcBef>
                <a:spcPts val="0"/>
              </a:spcBef>
              <a:spcAft>
                <a:spcPts val="0"/>
              </a:spcAft>
              <a:buNone/>
            </a:pPr>
            <a:r>
              <a:t/>
            </a:r>
            <a:endParaRPr sz="2000">
              <a:solidFill>
                <a:srgbClr val="FEFEFE"/>
              </a:solidFill>
            </a:endParaRPr>
          </a:p>
          <a:p>
            <a:pPr indent="0" lvl="0" marL="0" rtl="0" algn="l">
              <a:spcBef>
                <a:spcPts val="0"/>
              </a:spcBef>
              <a:spcAft>
                <a:spcPts val="0"/>
              </a:spcAft>
              <a:buNone/>
            </a:pPr>
            <a:r>
              <a:rPr lang="en-US" sz="2000">
                <a:solidFill>
                  <a:srgbClr val="FEFEFE"/>
                </a:solidFill>
              </a:rPr>
              <a:t>If it is an emergency situation, call 911 immediately.</a:t>
            </a:r>
            <a:endParaRPr sz="2000">
              <a:solidFill>
                <a:srgbClr val="FEFEFE"/>
              </a:solidFill>
            </a:endParaRPr>
          </a:p>
          <a:p>
            <a:pPr indent="0" lvl="0" marL="0" rtl="0" algn="l">
              <a:spcBef>
                <a:spcPts val="0"/>
              </a:spcBef>
              <a:spcAft>
                <a:spcPts val="0"/>
              </a:spcAft>
              <a:buNone/>
            </a:pPr>
            <a:r>
              <a:t/>
            </a:r>
            <a:endParaRPr sz="2000">
              <a:solidFill>
                <a:srgbClr val="FEFEFE"/>
              </a:solidFill>
            </a:endParaRPr>
          </a:p>
          <a:p>
            <a:pPr indent="0" lvl="0" marL="0" rtl="0" algn="l">
              <a:spcBef>
                <a:spcPts val="0"/>
              </a:spcBef>
              <a:spcAft>
                <a:spcPts val="0"/>
              </a:spcAft>
              <a:buNone/>
            </a:pPr>
            <a:r>
              <a:rPr lang="en-US" sz="2000">
                <a:solidFill>
                  <a:srgbClr val="FEFEFE"/>
                </a:solidFill>
              </a:rPr>
              <a:t>If you suspect abuse but you aren’t really sure…  Best practice is to report the suspicion to a staff person or clergy member, then together make a report to the police or to Child Protective Services. If the incident involves a clergy member, the District Superintendent should be notified.</a:t>
            </a:r>
            <a:endParaRPr sz="2000">
              <a:solidFill>
                <a:srgbClr val="FEFEFE"/>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49"/>
          <p:cNvSpPr txBox="1"/>
          <p:nvPr/>
        </p:nvSpPr>
        <p:spPr>
          <a:xfrm>
            <a:off x="2148184" y="322446"/>
            <a:ext cx="3878543"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000">
                <a:solidFill>
                  <a:schemeClr val="lt1"/>
                </a:solidFill>
                <a:latin typeface="Twentieth Century"/>
                <a:ea typeface="Twentieth Century"/>
                <a:cs typeface="Twentieth Century"/>
                <a:sym typeface="Twentieth Century"/>
              </a:rPr>
              <a:t>Our Procedures</a:t>
            </a:r>
            <a:endParaRPr/>
          </a:p>
        </p:txBody>
      </p:sp>
      <p:sp>
        <p:nvSpPr>
          <p:cNvPr id="362" name="Google Shape;362;p49"/>
          <p:cNvSpPr txBox="1"/>
          <p:nvPr/>
        </p:nvSpPr>
        <p:spPr>
          <a:xfrm>
            <a:off x="2752513" y="1663682"/>
            <a:ext cx="9152400" cy="4771500"/>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lt1"/>
              </a:buClr>
              <a:buSzPts val="3200"/>
              <a:buFont typeface="Arial"/>
              <a:buChar char="•"/>
            </a:pPr>
            <a:r>
              <a:rPr lang="en-US" sz="3200">
                <a:solidFill>
                  <a:schemeClr val="lt1"/>
                </a:solidFill>
                <a:latin typeface="Twentieth Century"/>
                <a:ea typeface="Twentieth Century"/>
                <a:cs typeface="Twentieth Century"/>
                <a:sym typeface="Twentieth Century"/>
              </a:rPr>
              <a:t>Registration and Permission forms for activities on the church property and special events like VBS, retreats, mission trips etc..</a:t>
            </a:r>
            <a:endParaRPr/>
          </a:p>
          <a:p>
            <a:pPr indent="-342900" lvl="0" marL="342900" marR="0" rtl="0" algn="l">
              <a:spcBef>
                <a:spcPts val="0"/>
              </a:spcBef>
              <a:spcAft>
                <a:spcPts val="0"/>
              </a:spcAft>
              <a:buClr>
                <a:schemeClr val="lt1"/>
              </a:buClr>
              <a:buSzPts val="3200"/>
              <a:buFont typeface="Arial"/>
              <a:buChar char="•"/>
            </a:pPr>
            <a:r>
              <a:rPr lang="en-US" sz="3200">
                <a:solidFill>
                  <a:schemeClr val="lt1"/>
                </a:solidFill>
                <a:latin typeface="Twentieth Century"/>
                <a:ea typeface="Twentieth Century"/>
                <a:cs typeface="Twentieth Century"/>
                <a:sym typeface="Twentieth Century"/>
              </a:rPr>
              <a:t>Adequate adult supervision for all church programming</a:t>
            </a:r>
            <a:endParaRPr/>
          </a:p>
          <a:p>
            <a:pPr indent="-342900" lvl="0" marL="342900" marR="0" rtl="0" algn="l">
              <a:spcBef>
                <a:spcPts val="0"/>
              </a:spcBef>
              <a:spcAft>
                <a:spcPts val="0"/>
              </a:spcAft>
              <a:buClr>
                <a:schemeClr val="lt1"/>
              </a:buClr>
              <a:buSzPts val="3200"/>
              <a:buFont typeface="Arial"/>
              <a:buChar char="•"/>
            </a:pPr>
            <a:r>
              <a:rPr lang="en-US" sz="3200">
                <a:solidFill>
                  <a:schemeClr val="lt1"/>
                </a:solidFill>
                <a:latin typeface="Twentieth Century"/>
                <a:ea typeface="Twentieth Century"/>
                <a:cs typeface="Twentieth Century"/>
                <a:sym typeface="Twentieth Century"/>
              </a:rPr>
              <a:t>Check-in for children at church events</a:t>
            </a:r>
            <a:endParaRPr/>
          </a:p>
          <a:p>
            <a:pPr indent="-342900" lvl="0" marL="342900" marR="0" rtl="0" algn="l">
              <a:spcBef>
                <a:spcPts val="0"/>
              </a:spcBef>
              <a:spcAft>
                <a:spcPts val="0"/>
              </a:spcAft>
              <a:buClr>
                <a:schemeClr val="lt1"/>
              </a:buClr>
              <a:buSzPts val="3200"/>
              <a:buFont typeface="Arial"/>
              <a:buChar char="•"/>
            </a:pPr>
            <a:r>
              <a:rPr lang="en-US" sz="3200">
                <a:solidFill>
                  <a:schemeClr val="lt1"/>
                </a:solidFill>
                <a:latin typeface="Twentieth Century"/>
                <a:ea typeface="Twentieth Century"/>
                <a:cs typeface="Twentieth Century"/>
                <a:sym typeface="Twentieth Century"/>
              </a:rPr>
              <a:t>Report any incidents to the Director</a:t>
            </a:r>
            <a:endParaRPr/>
          </a:p>
          <a:p>
            <a:pPr indent="-139700" lvl="0" marL="342900" marR="0" rtl="0" algn="l">
              <a:spcBef>
                <a:spcPts val="0"/>
              </a:spcBef>
              <a:spcAft>
                <a:spcPts val="0"/>
              </a:spcAft>
              <a:buClr>
                <a:schemeClr val="dk1"/>
              </a:buClr>
              <a:buSzPts val="3200"/>
              <a:buFont typeface="Arial"/>
              <a:buNone/>
            </a:pPr>
            <a:r>
              <a:t/>
            </a:r>
            <a:endParaRPr sz="3200">
              <a:solidFill>
                <a:schemeClr val="lt1"/>
              </a:solidFill>
              <a:latin typeface="Twentieth Century"/>
              <a:ea typeface="Twentieth Century"/>
              <a:cs typeface="Twentieth Century"/>
              <a:sym typeface="Twentieth Century"/>
            </a:endParaRPr>
          </a:p>
          <a:p>
            <a:pPr indent="-190500" lvl="0" marL="342900" marR="0" rtl="0" algn="l">
              <a:spcBef>
                <a:spcPts val="0"/>
              </a:spcBef>
              <a:spcAft>
                <a:spcPts val="0"/>
              </a:spcAft>
              <a:buClr>
                <a:schemeClr val="dk1"/>
              </a:buClr>
              <a:buSzPts val="2400"/>
              <a:buFont typeface="Arial"/>
              <a:buNone/>
            </a:pPr>
            <a:r>
              <a:t/>
            </a:r>
            <a:endParaRPr sz="2400">
              <a:solidFill>
                <a:schemeClr val="lt1"/>
              </a:solidFill>
              <a:latin typeface="Twentieth Century"/>
              <a:ea typeface="Twentieth Century"/>
              <a:cs typeface="Twentieth Century"/>
              <a:sym typeface="Twentieth Century"/>
            </a:endParaRPr>
          </a:p>
          <a:p>
            <a:pPr indent="0" lvl="0" marL="0" marR="0" rtl="0" algn="l">
              <a:spcBef>
                <a:spcPts val="0"/>
              </a:spcBef>
              <a:spcAft>
                <a:spcPts val="0"/>
              </a:spcAft>
              <a:buNone/>
            </a:pPr>
            <a:r>
              <a:t/>
            </a:r>
            <a:endParaRPr sz="2400">
              <a:solidFill>
                <a:schemeClr val="lt1"/>
              </a:solidFill>
              <a:latin typeface="Twentieth Century"/>
              <a:ea typeface="Twentieth Century"/>
              <a:cs typeface="Twentieth Century"/>
              <a:sym typeface="Twentieth Century"/>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pic>
        <p:nvPicPr>
          <p:cNvPr descr="A picture containing table, indoor, sky, wall&#10;&#10;Description generated with high confidence" id="368" name="Google Shape;368;p50"/>
          <p:cNvPicPr preferRelativeResize="0"/>
          <p:nvPr/>
        </p:nvPicPr>
        <p:blipFill rotWithShape="1">
          <a:blip r:embed="rId3">
            <a:alphaModFix/>
          </a:blip>
          <a:srcRect b="6853" l="0" r="0" t="41876"/>
          <a:stretch/>
        </p:blipFill>
        <p:spPr>
          <a:xfrm>
            <a:off x="-1" y="3100510"/>
            <a:ext cx="12238383" cy="4179646"/>
          </a:xfrm>
          <a:prstGeom prst="rect">
            <a:avLst/>
          </a:prstGeom>
          <a:noFill/>
          <a:ln>
            <a:noFill/>
          </a:ln>
        </p:spPr>
      </p:pic>
      <p:sp>
        <p:nvSpPr>
          <p:cNvPr id="369" name="Google Shape;369;p50"/>
          <p:cNvSpPr/>
          <p:nvPr/>
        </p:nvSpPr>
        <p:spPr>
          <a:xfrm flipH="1" rot="10800000">
            <a:off x="0" y="2994991"/>
            <a:ext cx="12192000" cy="4035286"/>
          </a:xfrm>
          <a:prstGeom prst="rect">
            <a:avLst/>
          </a:prstGeom>
          <a:gradFill>
            <a:gsLst>
              <a:gs pos="0">
                <a:srgbClr val="000000">
                  <a:alpha val="0"/>
                </a:srgbClr>
              </a:gs>
              <a:gs pos="100000">
                <a:schemeClr val="dk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370" name="Google Shape;370;p50"/>
          <p:cNvSpPr txBox="1"/>
          <p:nvPr/>
        </p:nvSpPr>
        <p:spPr>
          <a:xfrm>
            <a:off x="203011" y="322446"/>
            <a:ext cx="7428073"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000">
                <a:solidFill>
                  <a:schemeClr val="lt1"/>
                </a:solidFill>
                <a:latin typeface="Twentieth Century"/>
                <a:ea typeface="Twentieth Century"/>
                <a:cs typeface="Twentieth Century"/>
                <a:sym typeface="Twentieth Century"/>
              </a:rPr>
              <a:t>Digital Conduct</a:t>
            </a:r>
            <a:endParaRPr/>
          </a:p>
        </p:txBody>
      </p:sp>
      <p:pic>
        <p:nvPicPr>
          <p:cNvPr descr="A close up of a logo&#10;&#10;Description generated with very high confidence" id="371" name="Google Shape;371;p50"/>
          <p:cNvPicPr preferRelativeResize="0"/>
          <p:nvPr/>
        </p:nvPicPr>
        <p:blipFill rotWithShape="1">
          <a:blip r:embed="rId4">
            <a:alphaModFix/>
          </a:blip>
          <a:srcRect b="0" l="0" r="0" t="0"/>
          <a:stretch/>
        </p:blipFill>
        <p:spPr>
          <a:xfrm>
            <a:off x="798702" y="1441479"/>
            <a:ext cx="1315534" cy="1376438"/>
          </a:xfrm>
          <a:prstGeom prst="rect">
            <a:avLst/>
          </a:prstGeom>
          <a:noFill/>
          <a:ln>
            <a:noFill/>
          </a:ln>
        </p:spPr>
      </p:pic>
      <p:pic>
        <p:nvPicPr>
          <p:cNvPr descr="A close up of a logo&#10;&#10;Description generated with very high confidence" id="372" name="Google Shape;372;p50"/>
          <p:cNvPicPr preferRelativeResize="0"/>
          <p:nvPr/>
        </p:nvPicPr>
        <p:blipFill rotWithShape="1">
          <a:blip r:embed="rId5">
            <a:alphaModFix/>
          </a:blip>
          <a:srcRect b="0" l="0" r="0" t="0"/>
          <a:stretch/>
        </p:blipFill>
        <p:spPr>
          <a:xfrm>
            <a:off x="10555799" y="1441479"/>
            <a:ext cx="810427" cy="1376438"/>
          </a:xfrm>
          <a:prstGeom prst="rect">
            <a:avLst/>
          </a:prstGeom>
          <a:noFill/>
          <a:ln>
            <a:noFill/>
          </a:ln>
        </p:spPr>
      </p:pic>
      <p:pic>
        <p:nvPicPr>
          <p:cNvPr descr="A close up of a logo&#10;&#10;Description generated with very high confidence" id="373" name="Google Shape;373;p50"/>
          <p:cNvPicPr preferRelativeResize="0"/>
          <p:nvPr/>
        </p:nvPicPr>
        <p:blipFill rotWithShape="1">
          <a:blip r:embed="rId6">
            <a:alphaModFix/>
          </a:blip>
          <a:srcRect b="0" l="38383" r="38890" t="0"/>
          <a:stretch/>
        </p:blipFill>
        <p:spPr>
          <a:xfrm>
            <a:off x="3935503" y="1428955"/>
            <a:ext cx="1438051" cy="1401486"/>
          </a:xfrm>
          <a:prstGeom prst="rect">
            <a:avLst/>
          </a:prstGeom>
          <a:noFill/>
          <a:ln>
            <a:noFill/>
          </a:ln>
        </p:spPr>
      </p:pic>
      <p:sp>
        <p:nvSpPr>
          <p:cNvPr id="374" name="Google Shape;374;p50"/>
          <p:cNvSpPr/>
          <p:nvPr/>
        </p:nvSpPr>
        <p:spPr>
          <a:xfrm>
            <a:off x="310156" y="3087985"/>
            <a:ext cx="2292626" cy="120032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400">
                <a:solidFill>
                  <a:schemeClr val="lt1"/>
                </a:solidFill>
                <a:latin typeface="Arial Narrow"/>
                <a:ea typeface="Arial Narrow"/>
                <a:cs typeface="Arial Narrow"/>
                <a:sym typeface="Arial Narrow"/>
              </a:rPr>
              <a:t>Communicate with parents, guardians or caregivers</a:t>
            </a:r>
            <a:endParaRPr/>
          </a:p>
        </p:txBody>
      </p:sp>
      <p:sp>
        <p:nvSpPr>
          <p:cNvPr id="375" name="Google Shape;375;p50"/>
          <p:cNvSpPr/>
          <p:nvPr/>
        </p:nvSpPr>
        <p:spPr>
          <a:xfrm>
            <a:off x="10040179" y="3087985"/>
            <a:ext cx="1841665" cy="193899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400">
                <a:solidFill>
                  <a:schemeClr val="lt1"/>
                </a:solidFill>
                <a:latin typeface="Arial Narrow"/>
                <a:ea typeface="Arial Narrow"/>
                <a:cs typeface="Arial Narrow"/>
                <a:sym typeface="Arial Narrow"/>
              </a:rPr>
              <a:t>Phone records are available even if deleted from your device</a:t>
            </a:r>
            <a:endParaRPr/>
          </a:p>
        </p:txBody>
      </p:sp>
      <p:sp>
        <p:nvSpPr>
          <p:cNvPr id="376" name="Google Shape;376;p50"/>
          <p:cNvSpPr/>
          <p:nvPr/>
        </p:nvSpPr>
        <p:spPr>
          <a:xfrm>
            <a:off x="3363545" y="3087984"/>
            <a:ext cx="2496861" cy="120032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400">
                <a:solidFill>
                  <a:schemeClr val="lt1"/>
                </a:solidFill>
                <a:latin typeface="Arial Narrow"/>
                <a:ea typeface="Arial Narrow"/>
                <a:cs typeface="Arial Narrow"/>
                <a:sym typeface="Arial Narrow"/>
              </a:rPr>
              <a:t>Create boundaries regarding “friending” or “following”</a:t>
            </a:r>
            <a:endParaRPr/>
          </a:p>
        </p:txBody>
      </p:sp>
      <p:sp>
        <p:nvSpPr>
          <p:cNvPr id="377" name="Google Shape;377;p50"/>
          <p:cNvSpPr/>
          <p:nvPr/>
        </p:nvSpPr>
        <p:spPr>
          <a:xfrm>
            <a:off x="6621169" y="3087985"/>
            <a:ext cx="2765973" cy="83099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400">
                <a:solidFill>
                  <a:schemeClr val="lt1"/>
                </a:solidFill>
                <a:latin typeface="Arial Narrow"/>
                <a:ea typeface="Arial Narrow"/>
                <a:cs typeface="Arial Narrow"/>
                <a:sym typeface="Arial Narrow"/>
              </a:rPr>
              <a:t>Be mindful of personal responses to posts</a:t>
            </a:r>
            <a:endParaRPr/>
          </a:p>
        </p:txBody>
      </p:sp>
      <p:pic>
        <p:nvPicPr>
          <p:cNvPr descr="A close up of a logo&#10;&#10;Description generated with very high confidence" id="378" name="Google Shape;378;p50"/>
          <p:cNvPicPr preferRelativeResize="0"/>
          <p:nvPr/>
        </p:nvPicPr>
        <p:blipFill rotWithShape="1">
          <a:blip r:embed="rId6">
            <a:alphaModFix/>
          </a:blip>
          <a:srcRect b="0" l="75666" r="0" t="0"/>
          <a:stretch/>
        </p:blipFill>
        <p:spPr>
          <a:xfrm>
            <a:off x="7194821" y="1428955"/>
            <a:ext cx="1539711" cy="1401486"/>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51"/>
          <p:cNvSpPr txBox="1"/>
          <p:nvPr/>
        </p:nvSpPr>
        <p:spPr>
          <a:xfrm>
            <a:off x="2148184" y="322446"/>
            <a:ext cx="6346459"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000">
                <a:solidFill>
                  <a:schemeClr val="lt1"/>
                </a:solidFill>
                <a:latin typeface="Twentieth Century"/>
                <a:ea typeface="Twentieth Century"/>
                <a:cs typeface="Twentieth Century"/>
                <a:sym typeface="Twentieth Century"/>
              </a:rPr>
              <a:t>Our Digital Expectations</a:t>
            </a:r>
            <a:endParaRPr/>
          </a:p>
        </p:txBody>
      </p:sp>
      <p:sp>
        <p:nvSpPr>
          <p:cNvPr id="385" name="Google Shape;385;p51"/>
          <p:cNvSpPr txBox="1"/>
          <p:nvPr/>
        </p:nvSpPr>
        <p:spPr>
          <a:xfrm>
            <a:off x="2518188" y="1030332"/>
            <a:ext cx="9152400" cy="5633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2100">
                <a:solidFill>
                  <a:srgbClr val="FEFEFE"/>
                </a:solidFill>
              </a:rPr>
              <a:t>First, when communicating with children, youth, or vulnerable adults, we will always keep the parents, guardians, and caregivers in the loop, too. Many youth have their own cell phones and email accounts, and it’s a good idea to text or email them with updates about upcoming events, etc. However, we will always copy their parents, guardians or caregivers so they’re aware of the communication, too. We will never communicate with a child, youth, or vulnerable adult in secret.</a:t>
            </a:r>
            <a:endParaRPr sz="2100">
              <a:solidFill>
                <a:srgbClr val="FEFEFE"/>
              </a:solidFill>
            </a:endParaRPr>
          </a:p>
          <a:p>
            <a:pPr indent="0" lvl="0" marL="0" rtl="0" algn="l">
              <a:spcBef>
                <a:spcPts val="0"/>
              </a:spcBef>
              <a:spcAft>
                <a:spcPts val="0"/>
              </a:spcAft>
              <a:buClr>
                <a:schemeClr val="dk1"/>
              </a:buClr>
              <a:buSzPts val="1100"/>
              <a:buFont typeface="Arial"/>
              <a:buNone/>
            </a:pPr>
            <a:r>
              <a:t/>
            </a:r>
            <a:endParaRPr sz="2100">
              <a:solidFill>
                <a:srgbClr val="FEFEFE"/>
              </a:solidFill>
            </a:endParaRPr>
          </a:p>
          <a:p>
            <a:pPr indent="0" lvl="0" marL="0" rtl="0" algn="l">
              <a:spcBef>
                <a:spcPts val="0"/>
              </a:spcBef>
              <a:spcAft>
                <a:spcPts val="0"/>
              </a:spcAft>
              <a:buClr>
                <a:schemeClr val="dk1"/>
              </a:buClr>
              <a:buSzPts val="1100"/>
              <a:buFont typeface="Arial"/>
              <a:buNone/>
            </a:pPr>
            <a:r>
              <a:rPr lang="en-US" sz="2100">
                <a:solidFill>
                  <a:srgbClr val="FEFEFE"/>
                </a:solidFill>
              </a:rPr>
              <a:t>Secondly, it’s important to create and keep boundaries regarding friending or following children, youth, or vulnerable adults on social media platforms. A best practice that we like to follow is if THEY invite you to friend or follow them, or ask to friend or follow YOU, then you are welcome to do so. This is similar to physical contact. You should never initiate a hug with a child, youth, or vulnerable adult. However, if THEY initiate the hug, that’s great! You are never required to connect via social media, but if you would like to you may.</a:t>
            </a:r>
            <a:endParaRPr sz="2100">
              <a:solidFill>
                <a:srgbClr val="FEFEFE"/>
              </a:solidFill>
            </a:endParaRPr>
          </a:p>
          <a:p>
            <a:pPr indent="0" lvl="0" marL="0" marR="0" rtl="0" algn="l">
              <a:spcBef>
                <a:spcPts val="0"/>
              </a:spcBef>
              <a:spcAft>
                <a:spcPts val="0"/>
              </a:spcAft>
              <a:buNone/>
            </a:pPr>
            <a:r>
              <a:t/>
            </a:r>
            <a:endParaRPr sz="2400">
              <a:solidFill>
                <a:schemeClr val="lt1"/>
              </a:solidFill>
              <a:latin typeface="Twentieth Century"/>
              <a:ea typeface="Twentieth Century"/>
              <a:cs typeface="Twentieth Century"/>
              <a:sym typeface="Twentieth Century"/>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52"/>
          <p:cNvSpPr txBox="1"/>
          <p:nvPr/>
        </p:nvSpPr>
        <p:spPr>
          <a:xfrm>
            <a:off x="2608850" y="1062300"/>
            <a:ext cx="9326400" cy="4032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500">
                <a:solidFill>
                  <a:srgbClr val="FEFEFE"/>
                </a:solidFill>
              </a:rPr>
              <a:t>Upon completion of the Safe Sanctuary Presentation here, you must review the Policies and Procedures Section and submit your Application for Background Check. The application form is available in the church office or online that you can print. You can then either deliver it to the office or scan and email it to  Michelle@stfrancischarlotte.org</a:t>
            </a:r>
            <a:endParaRPr sz="2500">
              <a:solidFill>
                <a:srgbClr val="FEFEFE"/>
              </a:solidFill>
            </a:endParaRPr>
          </a:p>
          <a:p>
            <a:pPr indent="0" lvl="0" marL="0" rtl="0" algn="l">
              <a:spcBef>
                <a:spcPts val="0"/>
              </a:spcBef>
              <a:spcAft>
                <a:spcPts val="0"/>
              </a:spcAft>
              <a:buNone/>
            </a:pPr>
            <a:r>
              <a:t/>
            </a:r>
            <a:endParaRPr sz="2500">
              <a:solidFill>
                <a:srgbClr val="FEFEFE"/>
              </a:solidFill>
            </a:endParaRPr>
          </a:p>
          <a:p>
            <a:pPr indent="0" lvl="0" marL="0" rtl="0" algn="l">
              <a:spcBef>
                <a:spcPts val="0"/>
              </a:spcBef>
              <a:spcAft>
                <a:spcPts val="0"/>
              </a:spcAft>
              <a:buNone/>
            </a:pPr>
            <a:r>
              <a:rPr lang="en-US" sz="2500">
                <a:solidFill>
                  <a:srgbClr val="FEFEFE"/>
                </a:solidFill>
              </a:rPr>
              <a:t>Once your background check is approved, you are Safe Sanctuary Approved for a period of three  (3) years with a new background check being required in five (5) years.</a:t>
            </a:r>
            <a:endParaRPr sz="2500">
              <a:solidFill>
                <a:srgbClr val="FEFEFE"/>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96" name="Shape 396"/>
        <p:cNvGrpSpPr/>
        <p:nvPr/>
      </p:nvGrpSpPr>
      <p:grpSpPr>
        <a:xfrm>
          <a:off x="0" y="0"/>
          <a:ext cx="0" cy="0"/>
          <a:chOff x="0" y="0"/>
          <a:chExt cx="0" cy="0"/>
        </a:xfrm>
      </p:grpSpPr>
      <p:sp>
        <p:nvSpPr>
          <p:cNvPr id="397" name="Google Shape;397;p53"/>
          <p:cNvSpPr/>
          <p:nvPr/>
        </p:nvSpPr>
        <p:spPr>
          <a:xfrm>
            <a:off x="0" y="0"/>
            <a:ext cx="12192000" cy="4572001"/>
          </a:xfrm>
          <a:prstGeom prst="rect">
            <a:avLst/>
          </a:prstGeom>
          <a:solidFill>
            <a:srgbClr val="1482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53"/>
          <p:cNvSpPr/>
          <p:nvPr/>
        </p:nvSpPr>
        <p:spPr>
          <a:xfrm>
            <a:off x="-1" y="0"/>
            <a:ext cx="12192000" cy="4572001"/>
          </a:xfrm>
          <a:custGeom>
            <a:rect b="b" l="l" r="r" t="t"/>
            <a:pathLst>
              <a:path extrusionOk="0" h="4572001" w="12192000">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99" name="Google Shape;399;p53"/>
          <p:cNvCxnSpPr/>
          <p:nvPr/>
        </p:nvCxnSpPr>
        <p:spPr>
          <a:xfrm rot="10800000">
            <a:off x="8386843" y="5264106"/>
            <a:ext cx="0" cy="914400"/>
          </a:xfrm>
          <a:prstGeom prst="straightConnector1">
            <a:avLst/>
          </a:prstGeom>
          <a:noFill/>
          <a:ln cap="flat" cmpd="sng" w="19050">
            <a:solidFill>
              <a:srgbClr val="1482AB"/>
            </a:solidFill>
            <a:prstDash val="solid"/>
            <a:round/>
            <a:headEnd len="sm" w="sm" type="none"/>
            <a:tailEnd len="sm" w="sm" type="none"/>
          </a:ln>
        </p:spPr>
      </p:cxnSp>
      <p:sp>
        <p:nvSpPr>
          <p:cNvPr id="400" name="Google Shape;400;p53"/>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pic>
        <p:nvPicPr>
          <p:cNvPr id="401" name="Google Shape;401;p53"/>
          <p:cNvPicPr preferRelativeResize="0"/>
          <p:nvPr/>
        </p:nvPicPr>
        <p:blipFill rotWithShape="1">
          <a:blip r:embed="rId3">
            <a:alphaModFix amt="45000"/>
          </a:blip>
          <a:srcRect b="0" l="25468" r="12770" t="0"/>
          <a:stretch/>
        </p:blipFill>
        <p:spPr>
          <a:xfrm>
            <a:off x="20" y="-1"/>
            <a:ext cx="12188932" cy="6858000"/>
          </a:xfrm>
          <a:prstGeom prst="rect">
            <a:avLst/>
          </a:prstGeom>
          <a:noFill/>
          <a:ln>
            <a:noFill/>
          </a:ln>
        </p:spPr>
      </p:pic>
      <p:sp>
        <p:nvSpPr>
          <p:cNvPr id="402" name="Google Shape;402;p53"/>
          <p:cNvSpPr txBox="1"/>
          <p:nvPr/>
        </p:nvSpPr>
        <p:spPr>
          <a:xfrm>
            <a:off x="643467" y="643467"/>
            <a:ext cx="7164674" cy="5571066"/>
          </a:xfrm>
          <a:prstGeom prst="rect">
            <a:avLst/>
          </a:prstGeom>
          <a:noFill/>
          <a:ln>
            <a:noFill/>
          </a:ln>
        </p:spPr>
        <p:txBody>
          <a:bodyPr anchorCtr="0" anchor="ctr" bIns="45700" lIns="91425" spcFirstLastPara="1" rIns="91425" wrap="square" tIns="45700">
            <a:normAutofit/>
          </a:bodyPr>
          <a:lstStyle/>
          <a:p>
            <a:pPr indent="0" lvl="0" marL="0" marR="0" rtl="0" algn="r">
              <a:lnSpc>
                <a:spcPct val="80000"/>
              </a:lnSpc>
              <a:spcBef>
                <a:spcPts val="0"/>
              </a:spcBef>
              <a:spcAft>
                <a:spcPts val="0"/>
              </a:spcAft>
              <a:buNone/>
            </a:pPr>
            <a:r>
              <a:rPr lang="en-US" sz="6600" cap="none">
                <a:solidFill>
                  <a:schemeClr val="lt1"/>
                </a:solidFill>
                <a:latin typeface="Twentieth Century"/>
                <a:ea typeface="Twentieth Century"/>
                <a:cs typeface="Twentieth Century"/>
                <a:sym typeface="Twentieth Century"/>
              </a:rPr>
              <a:t>SAFE SANCTUARIES</a:t>
            </a:r>
            <a:endParaRPr/>
          </a:p>
        </p:txBody>
      </p:sp>
      <p:cxnSp>
        <p:nvCxnSpPr>
          <p:cNvPr id="403" name="Google Shape;403;p53"/>
          <p:cNvCxnSpPr/>
          <p:nvPr/>
        </p:nvCxnSpPr>
        <p:spPr>
          <a:xfrm>
            <a:off x="8139605" y="1828800"/>
            <a:ext cx="0" cy="3200400"/>
          </a:xfrm>
          <a:prstGeom prst="straightConnector1">
            <a:avLst/>
          </a:prstGeom>
          <a:noFill/>
          <a:ln cap="flat" cmpd="sng" w="19050">
            <a:solidFill>
              <a:schemeClr val="lt1"/>
            </a:solidFill>
            <a:prstDash val="solid"/>
            <a:round/>
            <a:headEnd len="sm" w="sm" type="none"/>
            <a:tailEnd len="sm" w="sm" type="non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2"/>
          <p:cNvSpPr/>
          <p:nvPr/>
        </p:nvSpPr>
        <p:spPr>
          <a:xfrm>
            <a:off x="505350" y="3087985"/>
            <a:ext cx="3371850" cy="46166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400">
                <a:solidFill>
                  <a:schemeClr val="lt1"/>
                </a:solidFill>
                <a:latin typeface="Arial Narrow"/>
                <a:ea typeface="Arial Narrow"/>
                <a:cs typeface="Arial Narrow"/>
                <a:sym typeface="Arial Narrow"/>
              </a:rPr>
              <a:t>Concealed weapons policy</a:t>
            </a:r>
            <a:endParaRPr/>
          </a:p>
        </p:txBody>
      </p:sp>
      <p:sp>
        <p:nvSpPr>
          <p:cNvPr id="146" name="Google Shape;146;p22"/>
          <p:cNvSpPr/>
          <p:nvPr/>
        </p:nvSpPr>
        <p:spPr>
          <a:xfrm>
            <a:off x="4347100" y="3087985"/>
            <a:ext cx="3815299" cy="120032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400">
                <a:solidFill>
                  <a:schemeClr val="lt1"/>
                </a:solidFill>
                <a:latin typeface="Arial Narrow"/>
                <a:ea typeface="Arial Narrow"/>
                <a:cs typeface="Arial Narrow"/>
                <a:sym typeface="Arial Narrow"/>
              </a:rPr>
              <a:t>Comprehensive safety plan, such as lockdown procedures </a:t>
            </a:r>
            <a:br>
              <a:rPr lang="en-US" sz="2400">
                <a:solidFill>
                  <a:schemeClr val="lt1"/>
                </a:solidFill>
                <a:latin typeface="Arial Narrow"/>
                <a:ea typeface="Arial Narrow"/>
                <a:cs typeface="Arial Narrow"/>
                <a:sym typeface="Arial Narrow"/>
              </a:rPr>
            </a:br>
            <a:r>
              <a:rPr lang="en-US" sz="2400">
                <a:solidFill>
                  <a:schemeClr val="lt1"/>
                </a:solidFill>
                <a:latin typeface="Arial Narrow"/>
                <a:ea typeface="Arial Narrow"/>
                <a:cs typeface="Arial Narrow"/>
                <a:sym typeface="Arial Narrow"/>
              </a:rPr>
              <a:t>or building security</a:t>
            </a:r>
            <a:endParaRPr/>
          </a:p>
        </p:txBody>
      </p:sp>
      <p:sp>
        <p:nvSpPr>
          <p:cNvPr id="147" name="Google Shape;147;p22"/>
          <p:cNvSpPr/>
          <p:nvPr/>
        </p:nvSpPr>
        <p:spPr>
          <a:xfrm>
            <a:off x="8337550" y="3087985"/>
            <a:ext cx="3328183" cy="120032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400">
                <a:solidFill>
                  <a:schemeClr val="lt1"/>
                </a:solidFill>
                <a:latin typeface="Arial Narrow"/>
                <a:ea typeface="Arial Narrow"/>
                <a:cs typeface="Arial Narrow"/>
                <a:sym typeface="Arial Narrow"/>
              </a:rPr>
              <a:t>Emergency preparedness policy for tornados, earthquakes, fires, etc.</a:t>
            </a:r>
            <a:endParaRPr/>
          </a:p>
        </p:txBody>
      </p:sp>
      <p:pic>
        <p:nvPicPr>
          <p:cNvPr descr="A close up of a logo&#10;&#10;Description generated with very high confidence" id="148" name="Google Shape;148;p22"/>
          <p:cNvPicPr preferRelativeResize="0"/>
          <p:nvPr/>
        </p:nvPicPr>
        <p:blipFill rotWithShape="1">
          <a:blip r:embed="rId3">
            <a:alphaModFix/>
          </a:blip>
          <a:srcRect b="0" l="0" r="0" t="0"/>
          <a:stretch/>
        </p:blipFill>
        <p:spPr>
          <a:xfrm>
            <a:off x="1435351" y="2147983"/>
            <a:ext cx="1282980" cy="841064"/>
          </a:xfrm>
          <a:prstGeom prst="rect">
            <a:avLst/>
          </a:prstGeom>
          <a:noFill/>
          <a:ln>
            <a:noFill/>
          </a:ln>
        </p:spPr>
      </p:pic>
      <p:pic>
        <p:nvPicPr>
          <p:cNvPr descr="A close up of a logo&#10;&#10;Description generated with very high confidence" id="149" name="Google Shape;149;p22"/>
          <p:cNvPicPr preferRelativeResize="0"/>
          <p:nvPr/>
        </p:nvPicPr>
        <p:blipFill rotWithShape="1">
          <a:blip r:embed="rId4">
            <a:alphaModFix/>
          </a:blip>
          <a:srcRect b="0" l="0" r="0" t="0"/>
          <a:stretch/>
        </p:blipFill>
        <p:spPr>
          <a:xfrm>
            <a:off x="5702156" y="1675637"/>
            <a:ext cx="1138437" cy="1419985"/>
          </a:xfrm>
          <a:prstGeom prst="rect">
            <a:avLst/>
          </a:prstGeom>
          <a:noFill/>
          <a:ln>
            <a:noFill/>
          </a:ln>
        </p:spPr>
      </p:pic>
      <p:pic>
        <p:nvPicPr>
          <p:cNvPr descr="A close up of a logo&#10;&#10;Description generated with very high confidence" id="150" name="Google Shape;150;p22"/>
          <p:cNvPicPr preferRelativeResize="0"/>
          <p:nvPr/>
        </p:nvPicPr>
        <p:blipFill rotWithShape="1">
          <a:blip r:embed="rId5">
            <a:alphaModFix/>
          </a:blip>
          <a:srcRect b="0" l="0" r="0" t="0"/>
          <a:stretch/>
        </p:blipFill>
        <p:spPr>
          <a:xfrm>
            <a:off x="9318567" y="1993702"/>
            <a:ext cx="1197033" cy="1149626"/>
          </a:xfrm>
          <a:prstGeom prst="rect">
            <a:avLst/>
          </a:prstGeom>
          <a:noFill/>
          <a:ln>
            <a:noFill/>
          </a:ln>
        </p:spPr>
      </p:pic>
      <p:sp>
        <p:nvSpPr>
          <p:cNvPr id="151" name="Google Shape;151;p22"/>
          <p:cNvSpPr txBox="1"/>
          <p:nvPr/>
        </p:nvSpPr>
        <p:spPr>
          <a:xfrm>
            <a:off x="269508" y="231006"/>
            <a:ext cx="2629335"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000">
                <a:solidFill>
                  <a:schemeClr val="lt2"/>
                </a:solidFill>
                <a:latin typeface="Twentieth Century"/>
                <a:ea typeface="Twentieth Century"/>
                <a:cs typeface="Twentieth Century"/>
                <a:sym typeface="Twentieth Century"/>
              </a:rPr>
              <a:t>What is</a:t>
            </a:r>
            <a:endParaRPr/>
          </a:p>
        </p:txBody>
      </p:sp>
      <p:sp>
        <p:nvSpPr>
          <p:cNvPr id="152" name="Google Shape;152;p22"/>
          <p:cNvSpPr/>
          <p:nvPr/>
        </p:nvSpPr>
        <p:spPr>
          <a:xfrm>
            <a:off x="3485094" y="231006"/>
            <a:ext cx="4404038" cy="70788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4000">
                <a:solidFill>
                  <a:schemeClr val="lt2"/>
                </a:solidFill>
                <a:latin typeface="Twentieth Century"/>
                <a:ea typeface="Twentieth Century"/>
                <a:cs typeface="Twentieth Century"/>
                <a:sym typeface="Twentieth Century"/>
              </a:rPr>
              <a:t>Safe Sanctuaries?</a:t>
            </a:r>
            <a:endParaRPr/>
          </a:p>
        </p:txBody>
      </p:sp>
      <p:sp>
        <p:nvSpPr>
          <p:cNvPr id="153" name="Google Shape;153;p22"/>
          <p:cNvSpPr txBox="1"/>
          <p:nvPr/>
        </p:nvSpPr>
        <p:spPr>
          <a:xfrm>
            <a:off x="2110902" y="231006"/>
            <a:ext cx="1374192"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000">
                <a:solidFill>
                  <a:schemeClr val="lt2"/>
                </a:solidFill>
                <a:latin typeface="Twentieth Century"/>
                <a:ea typeface="Twentieth Century"/>
                <a:cs typeface="Twentieth Century"/>
                <a:sym typeface="Twentieth Century"/>
              </a:rPr>
              <a:t>NOT</a:t>
            </a:r>
            <a:endParaRPr/>
          </a:p>
        </p:txBody>
      </p:sp>
      <p:pic>
        <p:nvPicPr>
          <p:cNvPr descr="A picture containing text&#10;&#10;Description generated with very high confidence" id="154" name="Google Shape;154;p22"/>
          <p:cNvPicPr preferRelativeResize="0"/>
          <p:nvPr/>
        </p:nvPicPr>
        <p:blipFill rotWithShape="1">
          <a:blip r:embed="rId6">
            <a:alphaModFix/>
          </a:blip>
          <a:srcRect b="0" l="0" r="0" t="46808"/>
          <a:stretch/>
        </p:blipFill>
        <p:spPr>
          <a:xfrm>
            <a:off x="0" y="4307302"/>
            <a:ext cx="12260580" cy="4330014"/>
          </a:xfrm>
          <a:prstGeom prst="rect">
            <a:avLst/>
          </a:prstGeom>
          <a:noFill/>
          <a:ln>
            <a:noFill/>
          </a:ln>
        </p:spPr>
      </p:pic>
      <p:sp>
        <p:nvSpPr>
          <p:cNvPr id="155" name="Google Shape;155;p22"/>
          <p:cNvSpPr/>
          <p:nvPr/>
        </p:nvSpPr>
        <p:spPr>
          <a:xfrm flipH="1" rot="10800000">
            <a:off x="0" y="4251959"/>
            <a:ext cx="12192000" cy="2621278"/>
          </a:xfrm>
          <a:prstGeom prst="rect">
            <a:avLst/>
          </a:prstGeom>
          <a:gradFill>
            <a:gsLst>
              <a:gs pos="0">
                <a:srgbClr val="000000">
                  <a:alpha val="0"/>
                </a:srgbClr>
              </a:gs>
              <a:gs pos="100000">
                <a:schemeClr val="dk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153"/>
                                        </p:tgtEl>
                                        <p:attrNameLst>
                                          <p:attrName>style.visibility</p:attrName>
                                        </p:attrNameLst>
                                      </p:cBhvr>
                                      <p:to>
                                        <p:strVal val="visible"/>
                                      </p:to>
                                    </p:set>
                                    <p:anim calcmode="lin" valueType="num">
                                      <p:cBhvr additive="base">
                                        <p:cTn dur="1000"/>
                                        <p:tgtEl>
                                          <p:spTgt spid="153"/>
                                        </p:tgtEl>
                                        <p:attrNameLst>
                                          <p:attrName>ppt_w</p:attrName>
                                        </p:attrNameLst>
                                      </p:cBhvr>
                                      <p:tavLst>
                                        <p:tav fmla="" tm="0">
                                          <p:val>
                                            <p:strVal val="0"/>
                                          </p:val>
                                        </p:tav>
                                        <p:tav fmla="" tm="100000">
                                          <p:val>
                                            <p:strVal val="#ppt_w"/>
                                          </p:val>
                                        </p:tav>
                                      </p:tavLst>
                                    </p:anim>
                                    <p:anim calcmode="lin" valueType="num">
                                      <p:cBhvr additive="base">
                                        <p:cTn dur="1000"/>
                                        <p:tgtEl>
                                          <p:spTgt spid="153"/>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3"/>
          <p:cNvSpPr txBox="1"/>
          <p:nvPr/>
        </p:nvSpPr>
        <p:spPr>
          <a:xfrm>
            <a:off x="203005" y="322446"/>
            <a:ext cx="5632529"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000">
                <a:solidFill>
                  <a:schemeClr val="lt1"/>
                </a:solidFill>
                <a:latin typeface="Twentieth Century"/>
                <a:ea typeface="Twentieth Century"/>
                <a:cs typeface="Twentieth Century"/>
                <a:sym typeface="Twentieth Century"/>
              </a:rPr>
              <a:t>Biblical Mandate</a:t>
            </a:r>
            <a:endParaRPr/>
          </a:p>
        </p:txBody>
      </p:sp>
      <p:pic>
        <p:nvPicPr>
          <p:cNvPr id="162" name="Google Shape;162;p23"/>
          <p:cNvPicPr preferRelativeResize="0"/>
          <p:nvPr/>
        </p:nvPicPr>
        <p:blipFill rotWithShape="1">
          <a:blip r:embed="rId3">
            <a:alphaModFix/>
          </a:blip>
          <a:srcRect b="0" l="0" r="0" t="0"/>
          <a:stretch/>
        </p:blipFill>
        <p:spPr>
          <a:xfrm>
            <a:off x="4129429" y="0"/>
            <a:ext cx="10381361" cy="6926580"/>
          </a:xfrm>
          <a:prstGeom prst="rect">
            <a:avLst/>
          </a:prstGeom>
          <a:noFill/>
          <a:ln>
            <a:noFill/>
          </a:ln>
        </p:spPr>
      </p:pic>
      <p:sp>
        <p:nvSpPr>
          <p:cNvPr id="163" name="Google Shape;163;p23"/>
          <p:cNvSpPr/>
          <p:nvPr/>
        </p:nvSpPr>
        <p:spPr>
          <a:xfrm flipH="1" rot="5400000">
            <a:off x="3386784" y="742644"/>
            <a:ext cx="6858000" cy="5372711"/>
          </a:xfrm>
          <a:prstGeom prst="rect">
            <a:avLst/>
          </a:prstGeom>
          <a:gradFill>
            <a:gsLst>
              <a:gs pos="0">
                <a:srgbClr val="000000">
                  <a:alpha val="0"/>
                </a:srgbClr>
              </a:gs>
              <a:gs pos="100000">
                <a:schemeClr val="dk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164" name="Google Shape;164;p23"/>
          <p:cNvSpPr txBox="1"/>
          <p:nvPr/>
        </p:nvSpPr>
        <p:spPr>
          <a:xfrm>
            <a:off x="822960" y="1163782"/>
            <a:ext cx="5372712" cy="415498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lt1"/>
                </a:solidFill>
                <a:latin typeface="Twentieth Century"/>
                <a:ea typeface="Twentieth Century"/>
                <a:cs typeface="Twentieth Century"/>
                <a:sym typeface="Twentieth Century"/>
              </a:rPr>
              <a:t>Let the little children come to me. (Matthew 19:4)</a:t>
            </a:r>
            <a:endParaRPr/>
          </a:p>
          <a:p>
            <a:pPr indent="0" lvl="0" marL="0" marR="0" rtl="0" algn="l">
              <a:spcBef>
                <a:spcPts val="0"/>
              </a:spcBef>
              <a:spcAft>
                <a:spcPts val="0"/>
              </a:spcAft>
              <a:buNone/>
            </a:pPr>
            <a:r>
              <a:t/>
            </a:r>
            <a:endParaRPr sz="2400">
              <a:solidFill>
                <a:schemeClr val="lt1"/>
              </a:solidFill>
              <a:latin typeface="Twentieth Century"/>
              <a:ea typeface="Twentieth Century"/>
              <a:cs typeface="Twentieth Century"/>
              <a:sym typeface="Twentieth Century"/>
            </a:endParaRPr>
          </a:p>
          <a:p>
            <a:pPr indent="0" lvl="0" marL="0" marR="0" rtl="0" algn="l">
              <a:spcBef>
                <a:spcPts val="0"/>
              </a:spcBef>
              <a:spcAft>
                <a:spcPts val="0"/>
              </a:spcAft>
              <a:buNone/>
            </a:pPr>
            <a:r>
              <a:rPr lang="en-US" sz="2400">
                <a:solidFill>
                  <a:schemeClr val="lt1"/>
                </a:solidFill>
                <a:latin typeface="Twentieth Century"/>
                <a:ea typeface="Twentieth Century"/>
                <a:cs typeface="Twentieth Century"/>
                <a:sym typeface="Twentieth Century"/>
              </a:rPr>
              <a:t>When you welcome one of these children because of me, you welcome me. It will be terrible for people who cause even one of my little followers to sin. Those people would be better off thrown into the deepest part of the ocean with a heavy stone tied around their necks! (Matthew 8:6)</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500"/>
                                        <p:tgtEl>
                                          <p:spTgt spid="1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4"/>
          <p:cNvSpPr txBox="1"/>
          <p:nvPr/>
        </p:nvSpPr>
        <p:spPr>
          <a:xfrm>
            <a:off x="2163784" y="119371"/>
            <a:ext cx="5632500" cy="708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000">
                <a:solidFill>
                  <a:schemeClr val="lt1"/>
                </a:solidFill>
                <a:latin typeface="Twentieth Century"/>
                <a:ea typeface="Twentieth Century"/>
                <a:cs typeface="Twentieth Century"/>
                <a:sym typeface="Twentieth Century"/>
              </a:rPr>
              <a:t>Baptismal Pledge</a:t>
            </a:r>
            <a:endParaRPr sz="4000">
              <a:solidFill>
                <a:schemeClr val="lt1"/>
              </a:solidFill>
              <a:latin typeface="Twentieth Century"/>
              <a:ea typeface="Twentieth Century"/>
              <a:cs typeface="Twentieth Century"/>
              <a:sym typeface="Twentieth Century"/>
            </a:endParaRPr>
          </a:p>
        </p:txBody>
      </p:sp>
      <p:sp>
        <p:nvSpPr>
          <p:cNvPr id="171" name="Google Shape;171;p24"/>
          <p:cNvSpPr txBox="1"/>
          <p:nvPr/>
        </p:nvSpPr>
        <p:spPr>
          <a:xfrm>
            <a:off x="2721288" y="827382"/>
            <a:ext cx="9152400" cy="5633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lt1"/>
                </a:solidFill>
                <a:latin typeface="Twentieth Century"/>
                <a:ea typeface="Twentieth Century"/>
                <a:cs typeface="Twentieth Century"/>
                <a:sym typeface="Twentieth Century"/>
              </a:rPr>
              <a:t>Will you nurture these children/persons in Christ’s holy church, </a:t>
            </a:r>
            <a:endParaRPr/>
          </a:p>
          <a:p>
            <a:pPr indent="0" lvl="0" marL="0" marR="0" rtl="0" algn="l">
              <a:spcBef>
                <a:spcPts val="0"/>
              </a:spcBef>
              <a:spcAft>
                <a:spcPts val="0"/>
              </a:spcAft>
              <a:buNone/>
            </a:pPr>
            <a:r>
              <a:rPr lang="en-US" sz="2400">
                <a:solidFill>
                  <a:schemeClr val="lt1"/>
                </a:solidFill>
                <a:latin typeface="Twentieth Century"/>
                <a:ea typeface="Twentieth Century"/>
                <a:cs typeface="Twentieth Century"/>
                <a:sym typeface="Twentieth Century"/>
              </a:rPr>
              <a:t>that by your teaching and example they may be guided </a:t>
            </a:r>
            <a:endParaRPr/>
          </a:p>
          <a:p>
            <a:pPr indent="0" lvl="1" marL="457200" marR="0" rtl="0" algn="l">
              <a:spcBef>
                <a:spcPts val="0"/>
              </a:spcBef>
              <a:spcAft>
                <a:spcPts val="0"/>
              </a:spcAft>
              <a:buNone/>
            </a:pPr>
            <a:r>
              <a:rPr b="0" i="0" lang="en-US" sz="2400" u="none" cap="none" strike="noStrike">
                <a:solidFill>
                  <a:schemeClr val="lt1"/>
                </a:solidFill>
                <a:latin typeface="Twentieth Century"/>
                <a:ea typeface="Twentieth Century"/>
                <a:cs typeface="Twentieth Century"/>
                <a:sym typeface="Twentieth Century"/>
              </a:rPr>
              <a:t>to accept God’s grace for themselves,</a:t>
            </a:r>
            <a:endParaRPr/>
          </a:p>
          <a:p>
            <a:pPr indent="0" lvl="1" marL="457200" marR="0" rtl="0" algn="l">
              <a:spcBef>
                <a:spcPts val="0"/>
              </a:spcBef>
              <a:spcAft>
                <a:spcPts val="0"/>
              </a:spcAft>
              <a:buNone/>
            </a:pPr>
            <a:r>
              <a:rPr b="0" i="0" lang="en-US" sz="2400" u="none" cap="none" strike="noStrike">
                <a:solidFill>
                  <a:schemeClr val="lt1"/>
                </a:solidFill>
                <a:latin typeface="Twentieth Century"/>
                <a:ea typeface="Twentieth Century"/>
                <a:cs typeface="Twentieth Century"/>
                <a:sym typeface="Twentieth Century"/>
              </a:rPr>
              <a:t>to profess their faith openly,</a:t>
            </a:r>
            <a:endParaRPr/>
          </a:p>
          <a:p>
            <a:pPr indent="0" lvl="1" marL="457200" marR="0" rtl="0" algn="l">
              <a:spcBef>
                <a:spcPts val="0"/>
              </a:spcBef>
              <a:spcAft>
                <a:spcPts val="0"/>
              </a:spcAft>
              <a:buNone/>
            </a:pPr>
            <a:r>
              <a:rPr b="0" i="0" lang="en-US" sz="2400" u="none" cap="none" strike="noStrike">
                <a:solidFill>
                  <a:schemeClr val="lt1"/>
                </a:solidFill>
                <a:latin typeface="Twentieth Century"/>
                <a:ea typeface="Twentieth Century"/>
                <a:cs typeface="Twentieth Century"/>
                <a:sym typeface="Twentieth Century"/>
              </a:rPr>
              <a:t>and to lead a Christian life?</a:t>
            </a:r>
            <a:endParaRPr/>
          </a:p>
          <a:p>
            <a:pPr indent="0" lvl="1" marL="457200" marR="0" rtl="0" algn="l">
              <a:spcBef>
                <a:spcPts val="0"/>
              </a:spcBef>
              <a:spcAft>
                <a:spcPts val="0"/>
              </a:spcAft>
              <a:buNone/>
            </a:pPr>
            <a:r>
              <a:t/>
            </a:r>
            <a:endParaRPr b="0" i="0" sz="2400" u="none" cap="none" strike="noStrike">
              <a:solidFill>
                <a:schemeClr val="lt1"/>
              </a:solidFill>
              <a:latin typeface="Twentieth Century"/>
              <a:ea typeface="Twentieth Century"/>
              <a:cs typeface="Twentieth Century"/>
              <a:sym typeface="Twentieth Century"/>
            </a:endParaRPr>
          </a:p>
          <a:p>
            <a:pPr indent="0" lvl="0" marL="0" marR="0" rtl="0" algn="l">
              <a:spcBef>
                <a:spcPts val="0"/>
              </a:spcBef>
              <a:spcAft>
                <a:spcPts val="0"/>
              </a:spcAft>
              <a:buNone/>
            </a:pPr>
            <a:r>
              <a:rPr lang="en-US" sz="2400">
                <a:solidFill>
                  <a:schemeClr val="lt1"/>
                </a:solidFill>
                <a:latin typeface="Twentieth Century"/>
                <a:ea typeface="Twentieth Century"/>
                <a:cs typeface="Twentieth Century"/>
                <a:sym typeface="Twentieth Century"/>
              </a:rPr>
              <a:t>Will you nurture one another in the Christian faith and life and include these persons now before you in your care?</a:t>
            </a:r>
            <a:endParaRPr/>
          </a:p>
          <a:p>
            <a:pPr indent="0" lvl="0" marL="0" marR="0" rtl="0" algn="l">
              <a:spcBef>
                <a:spcPts val="0"/>
              </a:spcBef>
              <a:spcAft>
                <a:spcPts val="0"/>
              </a:spcAft>
              <a:buNone/>
            </a:pPr>
            <a:r>
              <a:rPr b="1" lang="en-US" sz="2400">
                <a:solidFill>
                  <a:schemeClr val="lt1"/>
                </a:solidFill>
                <a:latin typeface="Twentieth Century"/>
                <a:ea typeface="Twentieth Century"/>
                <a:cs typeface="Twentieth Century"/>
                <a:sym typeface="Twentieth Century"/>
              </a:rPr>
              <a:t>With God’s help we will proclaim the good news</a:t>
            </a:r>
            <a:endParaRPr/>
          </a:p>
          <a:p>
            <a:pPr indent="0" lvl="1" marL="457200" marR="0" rtl="0" algn="l">
              <a:spcBef>
                <a:spcPts val="0"/>
              </a:spcBef>
              <a:spcAft>
                <a:spcPts val="0"/>
              </a:spcAft>
              <a:buNone/>
            </a:pPr>
            <a:r>
              <a:rPr b="1" i="0" lang="en-US" sz="2400" u="none" cap="none" strike="noStrike">
                <a:solidFill>
                  <a:schemeClr val="lt1"/>
                </a:solidFill>
                <a:latin typeface="Twentieth Century"/>
                <a:ea typeface="Twentieth Century"/>
                <a:cs typeface="Twentieth Century"/>
                <a:sym typeface="Twentieth Century"/>
              </a:rPr>
              <a:t>and live according to the example of Christ.</a:t>
            </a:r>
            <a:endParaRPr/>
          </a:p>
          <a:p>
            <a:pPr indent="0" lvl="0" marL="0" marR="0" rtl="0" algn="l">
              <a:spcBef>
                <a:spcPts val="0"/>
              </a:spcBef>
              <a:spcAft>
                <a:spcPts val="0"/>
              </a:spcAft>
              <a:buNone/>
            </a:pPr>
            <a:r>
              <a:rPr b="1" lang="en-US" sz="2400">
                <a:solidFill>
                  <a:schemeClr val="lt1"/>
                </a:solidFill>
                <a:latin typeface="Twentieth Century"/>
                <a:ea typeface="Twentieth Century"/>
                <a:cs typeface="Twentieth Century"/>
                <a:sym typeface="Twentieth Century"/>
              </a:rPr>
              <a:t>We will surround these persons with a community of love and forgiveness, that they may grow in their trust of God,</a:t>
            </a:r>
            <a:endParaRPr/>
          </a:p>
          <a:p>
            <a:pPr indent="0" lvl="1" marL="457200" marR="0" rtl="0" algn="l">
              <a:spcBef>
                <a:spcPts val="0"/>
              </a:spcBef>
              <a:spcAft>
                <a:spcPts val="0"/>
              </a:spcAft>
              <a:buNone/>
            </a:pPr>
            <a:r>
              <a:rPr b="1" i="0" lang="en-US" sz="2400" u="none" cap="none" strike="noStrike">
                <a:solidFill>
                  <a:schemeClr val="lt1"/>
                </a:solidFill>
                <a:latin typeface="Twentieth Century"/>
                <a:ea typeface="Twentieth Century"/>
                <a:cs typeface="Twentieth Century"/>
                <a:sym typeface="Twentieth Century"/>
              </a:rPr>
              <a:t>and be found faithful in their service to others.</a:t>
            </a:r>
            <a:endParaRPr/>
          </a:p>
          <a:p>
            <a:pPr indent="0" lvl="0" marL="0" marR="0" rtl="0" algn="l">
              <a:spcBef>
                <a:spcPts val="0"/>
              </a:spcBef>
              <a:spcAft>
                <a:spcPts val="0"/>
              </a:spcAft>
              <a:buNone/>
            </a:pPr>
            <a:r>
              <a:rPr b="1" lang="en-US" sz="2400">
                <a:solidFill>
                  <a:schemeClr val="lt1"/>
                </a:solidFill>
                <a:latin typeface="Twentieth Century"/>
                <a:ea typeface="Twentieth Century"/>
                <a:cs typeface="Twentieth Century"/>
                <a:sym typeface="Twentieth Century"/>
              </a:rPr>
              <a:t>We will pray for them, that they may be true disciples </a:t>
            </a:r>
            <a:endParaRPr/>
          </a:p>
          <a:p>
            <a:pPr indent="0" lvl="1" marL="457200" marR="0" rtl="0" algn="l">
              <a:spcBef>
                <a:spcPts val="0"/>
              </a:spcBef>
              <a:spcAft>
                <a:spcPts val="0"/>
              </a:spcAft>
              <a:buNone/>
            </a:pPr>
            <a:r>
              <a:rPr b="1" i="0" lang="en-US" sz="2400" u="none" cap="none" strike="noStrike">
                <a:solidFill>
                  <a:schemeClr val="lt1"/>
                </a:solidFill>
                <a:latin typeface="Twentieth Century"/>
                <a:ea typeface="Twentieth Century"/>
                <a:cs typeface="Twentieth Century"/>
                <a:sym typeface="Twentieth Century"/>
              </a:rPr>
              <a:t>who walk in the way that leads to life. </a:t>
            </a:r>
            <a:r>
              <a:rPr b="0" i="0" lang="en-US" sz="1600" u="none" cap="none" strike="noStrike">
                <a:solidFill>
                  <a:schemeClr val="lt1"/>
                </a:solidFill>
                <a:latin typeface="Twentieth Century"/>
                <a:ea typeface="Twentieth Century"/>
                <a:cs typeface="Twentieth Century"/>
                <a:sym typeface="Twentieth Century"/>
              </a:rPr>
              <a:t>(UMH Baptismal Covenant I)</a:t>
            </a:r>
            <a:endParaRPr b="1" i="0" sz="2400" u="none" cap="none" strike="noStrike">
              <a:solidFill>
                <a:schemeClr val="lt1"/>
              </a:solidFill>
              <a:latin typeface="Twentieth Century"/>
              <a:ea typeface="Twentieth Century"/>
              <a:cs typeface="Twentieth Century"/>
              <a:sym typeface="Twentieth Century"/>
            </a:endParaRPr>
          </a:p>
        </p:txBody>
      </p:sp>
      <p:pic>
        <p:nvPicPr>
          <p:cNvPr id="172" name="Google Shape;172;p24"/>
          <p:cNvPicPr preferRelativeResize="0"/>
          <p:nvPr/>
        </p:nvPicPr>
        <p:blipFill rotWithShape="1">
          <a:blip r:embed="rId3">
            <a:alphaModFix/>
          </a:blip>
          <a:srcRect b="0" l="43227" r="41561" t="0"/>
          <a:stretch/>
        </p:blipFill>
        <p:spPr>
          <a:xfrm>
            <a:off x="-137160" y="-65851"/>
            <a:ext cx="1988820" cy="6989702"/>
          </a:xfrm>
          <a:prstGeom prst="rect">
            <a:avLst/>
          </a:prstGeom>
          <a:noFill/>
          <a:ln>
            <a:noFill/>
          </a:ln>
        </p:spPr>
      </p:pic>
      <p:sp>
        <p:nvSpPr>
          <p:cNvPr id="173" name="Google Shape;173;p24"/>
          <p:cNvSpPr/>
          <p:nvPr/>
        </p:nvSpPr>
        <p:spPr>
          <a:xfrm rot="-5400000">
            <a:off x="-2410691" y="2461262"/>
            <a:ext cx="6858000" cy="1935477"/>
          </a:xfrm>
          <a:prstGeom prst="rect">
            <a:avLst/>
          </a:prstGeom>
          <a:gradFill>
            <a:gsLst>
              <a:gs pos="0">
                <a:srgbClr val="000000">
                  <a:alpha val="0"/>
                </a:srgbClr>
              </a:gs>
              <a:gs pos="100000">
                <a:schemeClr val="dk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71"/>
                                        </p:tgtEl>
                                        <p:attrNameLst>
                                          <p:attrName>style.visibility</p:attrName>
                                        </p:attrNameLst>
                                      </p:cBhvr>
                                      <p:to>
                                        <p:strVal val="visible"/>
                                      </p:to>
                                    </p:set>
                                    <p:animEffect filter="fade" transition="in">
                                      <p:cBhvr>
                                        <p:cTn dur="500"/>
                                        <p:tgtEl>
                                          <p:spTgt spid="1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pic>
        <p:nvPicPr>
          <p:cNvPr descr="A picture containing indoor, sitting, table&#10;&#10;Description generated with very high confidence" id="179" name="Google Shape;179;p25"/>
          <p:cNvPicPr preferRelativeResize="0"/>
          <p:nvPr/>
        </p:nvPicPr>
        <p:blipFill rotWithShape="1">
          <a:blip r:embed="rId3">
            <a:alphaModFix/>
          </a:blip>
          <a:srcRect b="33754" l="0" r="0" t="0"/>
          <a:stretch/>
        </p:blipFill>
        <p:spPr>
          <a:xfrm>
            <a:off x="-3" y="2683880"/>
            <a:ext cx="12285865" cy="4486540"/>
          </a:xfrm>
          <a:prstGeom prst="rect">
            <a:avLst/>
          </a:prstGeom>
          <a:noFill/>
          <a:ln>
            <a:noFill/>
          </a:ln>
        </p:spPr>
      </p:pic>
      <p:sp>
        <p:nvSpPr>
          <p:cNvPr id="180" name="Google Shape;180;p25"/>
          <p:cNvSpPr/>
          <p:nvPr/>
        </p:nvSpPr>
        <p:spPr>
          <a:xfrm flipH="1" rot="10800000">
            <a:off x="0" y="2354580"/>
            <a:ext cx="12192000" cy="4373880"/>
          </a:xfrm>
          <a:prstGeom prst="rect">
            <a:avLst/>
          </a:prstGeom>
          <a:gradFill>
            <a:gsLst>
              <a:gs pos="0">
                <a:srgbClr val="000000">
                  <a:alpha val="0"/>
                </a:srgbClr>
              </a:gs>
              <a:gs pos="100000">
                <a:schemeClr val="dk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181" name="Google Shape;181;p25"/>
          <p:cNvSpPr txBox="1"/>
          <p:nvPr/>
        </p:nvSpPr>
        <p:spPr>
          <a:xfrm>
            <a:off x="203011" y="322446"/>
            <a:ext cx="7428073"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000">
                <a:solidFill>
                  <a:schemeClr val="lt1"/>
                </a:solidFill>
                <a:latin typeface="Twentieth Century"/>
                <a:ea typeface="Twentieth Century"/>
                <a:cs typeface="Twentieth Century"/>
                <a:sym typeface="Twentieth Century"/>
              </a:rPr>
              <a:t>WNCC &amp; UMC Resolutions</a:t>
            </a:r>
            <a:endParaRPr/>
          </a:p>
        </p:txBody>
      </p:sp>
      <p:sp>
        <p:nvSpPr>
          <p:cNvPr id="182" name="Google Shape;182;p25"/>
          <p:cNvSpPr txBox="1"/>
          <p:nvPr/>
        </p:nvSpPr>
        <p:spPr>
          <a:xfrm>
            <a:off x="822965" y="1163782"/>
            <a:ext cx="10997733" cy="34163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lt1"/>
                </a:solidFill>
                <a:latin typeface="Twentieth Century"/>
                <a:ea typeface="Twentieth Century"/>
                <a:cs typeface="Twentieth Century"/>
                <a:sym typeface="Twentieth Century"/>
              </a:rPr>
              <a:t>In 1996, the General Conference passed a resolution calling on all United Methodist churches and ministries to create and implement procedures for the protection of children and youth. </a:t>
            </a:r>
            <a:r>
              <a:rPr lang="en-US" sz="1200">
                <a:solidFill>
                  <a:schemeClr val="lt1"/>
                </a:solidFill>
                <a:latin typeface="Twentieth Century"/>
                <a:ea typeface="Twentieth Century"/>
                <a:cs typeface="Twentieth Century"/>
                <a:sym typeface="Twentieth Century"/>
              </a:rPr>
              <a:t>(Reducing the Rise of Child Sexual Abuse in the Church, 2016 Book of Resolutions #3084)</a:t>
            </a:r>
            <a:endParaRPr/>
          </a:p>
          <a:p>
            <a:pPr indent="0" lvl="0" marL="0" marR="0" rtl="0" algn="l">
              <a:spcBef>
                <a:spcPts val="0"/>
              </a:spcBef>
              <a:spcAft>
                <a:spcPts val="0"/>
              </a:spcAft>
              <a:buNone/>
            </a:pPr>
            <a:r>
              <a:t/>
            </a:r>
            <a:endParaRPr sz="2400">
              <a:solidFill>
                <a:schemeClr val="lt1"/>
              </a:solidFill>
              <a:latin typeface="Twentieth Century"/>
              <a:ea typeface="Twentieth Century"/>
              <a:cs typeface="Twentieth Century"/>
              <a:sym typeface="Twentieth Century"/>
            </a:endParaRPr>
          </a:p>
          <a:p>
            <a:pPr indent="0" lvl="0" marL="0" marR="0" rtl="0" algn="l">
              <a:spcBef>
                <a:spcPts val="0"/>
              </a:spcBef>
              <a:spcAft>
                <a:spcPts val="0"/>
              </a:spcAft>
              <a:buNone/>
            </a:pPr>
            <a:r>
              <a:rPr lang="en-US" sz="2400">
                <a:solidFill>
                  <a:schemeClr val="lt1"/>
                </a:solidFill>
                <a:latin typeface="Twentieth Century"/>
                <a:ea typeface="Twentieth Century"/>
                <a:cs typeface="Twentieth Century"/>
                <a:sym typeface="Twentieth Century"/>
              </a:rPr>
              <a:t>In the Western NC Conference, churches are required to have a Safe Sanctuaries policy and procedures. Although there are not requirements for what should be included in the policy or procedures, the conference does offer best practices.</a:t>
            </a:r>
            <a:endParaRPr/>
          </a:p>
          <a:p>
            <a:pPr indent="0" lvl="0" marL="0" marR="0" rtl="0" algn="l">
              <a:spcBef>
                <a:spcPts val="0"/>
              </a:spcBef>
              <a:spcAft>
                <a:spcPts val="0"/>
              </a:spcAft>
              <a:buNone/>
            </a:pPr>
            <a:r>
              <a:t/>
            </a:r>
            <a:endParaRPr sz="2400">
              <a:solidFill>
                <a:schemeClr val="lt1"/>
              </a:solidFill>
              <a:latin typeface="Twentieth Century"/>
              <a:ea typeface="Twentieth Century"/>
              <a:cs typeface="Twentieth Century"/>
              <a:sym typeface="Twentieth Century"/>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82"/>
                                        </p:tgtEl>
                                        <p:attrNameLst>
                                          <p:attrName>style.visibility</p:attrName>
                                        </p:attrNameLst>
                                      </p:cBhvr>
                                      <p:to>
                                        <p:strVal val="visible"/>
                                      </p:to>
                                    </p:set>
                                    <p:animEffect filter="fade" transition="in">
                                      <p:cBhvr>
                                        <p:cTn dur="500"/>
                                        <p:tgtEl>
                                          <p:spTgt spid="1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6"/>
          <p:cNvSpPr txBox="1"/>
          <p:nvPr/>
        </p:nvSpPr>
        <p:spPr>
          <a:xfrm>
            <a:off x="118878" y="1196206"/>
            <a:ext cx="11649443" cy="313932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6600">
                <a:solidFill>
                  <a:schemeClr val="lt2"/>
                </a:solidFill>
                <a:latin typeface="Twentieth Century"/>
                <a:ea typeface="Twentieth Century"/>
                <a:cs typeface="Twentieth Century"/>
                <a:sym typeface="Twentieth Century"/>
              </a:rPr>
              <a:t>What is the difference between a policy and procedures?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pic>
        <p:nvPicPr>
          <p:cNvPr descr="A close up of a document&#10;&#10;Description generated with very high confidence" id="194" name="Google Shape;194;p27"/>
          <p:cNvPicPr preferRelativeResize="0"/>
          <p:nvPr/>
        </p:nvPicPr>
        <p:blipFill rotWithShape="1">
          <a:blip r:embed="rId3">
            <a:alphaModFix/>
          </a:blip>
          <a:srcRect b="37219" l="0" r="0" t="0"/>
          <a:stretch/>
        </p:blipFill>
        <p:spPr>
          <a:xfrm>
            <a:off x="0" y="1737008"/>
            <a:ext cx="12245340" cy="5120992"/>
          </a:xfrm>
          <a:prstGeom prst="rect">
            <a:avLst/>
          </a:prstGeom>
          <a:noFill/>
          <a:ln>
            <a:noFill/>
          </a:ln>
        </p:spPr>
      </p:pic>
      <p:sp>
        <p:nvSpPr>
          <p:cNvPr id="195" name="Google Shape;195;p27"/>
          <p:cNvSpPr/>
          <p:nvPr/>
        </p:nvSpPr>
        <p:spPr>
          <a:xfrm flipH="1" rot="10800000">
            <a:off x="0" y="2118360"/>
            <a:ext cx="12192000" cy="7612380"/>
          </a:xfrm>
          <a:prstGeom prst="rect">
            <a:avLst/>
          </a:prstGeom>
          <a:gradFill>
            <a:gsLst>
              <a:gs pos="0">
                <a:srgbClr val="000000">
                  <a:alpha val="0"/>
                </a:srgbClr>
              </a:gs>
              <a:gs pos="100000">
                <a:schemeClr val="dk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196" name="Google Shape;196;p27"/>
          <p:cNvSpPr/>
          <p:nvPr/>
        </p:nvSpPr>
        <p:spPr>
          <a:xfrm>
            <a:off x="2258643" y="3503624"/>
            <a:ext cx="3371850" cy="83099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Twentieth Century"/>
                <a:ea typeface="Twentieth Century"/>
                <a:cs typeface="Twentieth Century"/>
                <a:sym typeface="Twentieth Century"/>
              </a:rPr>
              <a:t>POLICY</a:t>
            </a:r>
            <a:endParaRPr/>
          </a:p>
          <a:p>
            <a:pPr indent="0" lvl="0" marL="0" marR="0" rtl="0" algn="ctr">
              <a:spcBef>
                <a:spcPts val="0"/>
              </a:spcBef>
              <a:spcAft>
                <a:spcPts val="0"/>
              </a:spcAft>
              <a:buNone/>
            </a:pPr>
            <a:r>
              <a:rPr lang="en-US" sz="2400">
                <a:solidFill>
                  <a:schemeClr val="lt1"/>
                </a:solidFill>
                <a:latin typeface="Arial Narrow"/>
                <a:ea typeface="Arial Narrow"/>
                <a:cs typeface="Arial Narrow"/>
                <a:sym typeface="Arial Narrow"/>
              </a:rPr>
              <a:t>What? Who? Why?</a:t>
            </a:r>
            <a:endParaRPr/>
          </a:p>
        </p:txBody>
      </p:sp>
      <p:sp>
        <p:nvSpPr>
          <p:cNvPr id="197" name="Google Shape;197;p27"/>
          <p:cNvSpPr/>
          <p:nvPr/>
        </p:nvSpPr>
        <p:spPr>
          <a:xfrm>
            <a:off x="6100393" y="3503624"/>
            <a:ext cx="3815299" cy="83099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a:solidFill>
                  <a:schemeClr val="lt1"/>
                </a:solidFill>
                <a:latin typeface="Twentieth Century"/>
                <a:ea typeface="Twentieth Century"/>
                <a:cs typeface="Twentieth Century"/>
                <a:sym typeface="Twentieth Century"/>
              </a:rPr>
              <a:t>PROCEDURES</a:t>
            </a:r>
            <a:endParaRPr/>
          </a:p>
          <a:p>
            <a:pPr indent="0" lvl="0" marL="0" marR="0" rtl="0" algn="ctr">
              <a:spcBef>
                <a:spcPts val="0"/>
              </a:spcBef>
              <a:spcAft>
                <a:spcPts val="0"/>
              </a:spcAft>
              <a:buNone/>
            </a:pPr>
            <a:r>
              <a:rPr lang="en-US" sz="2400">
                <a:solidFill>
                  <a:schemeClr val="lt1"/>
                </a:solidFill>
                <a:latin typeface="Arial Narrow"/>
                <a:ea typeface="Arial Narrow"/>
                <a:cs typeface="Arial Narrow"/>
                <a:sym typeface="Arial Narrow"/>
              </a:rPr>
              <a:t>How?</a:t>
            </a:r>
            <a:endParaRPr/>
          </a:p>
        </p:txBody>
      </p:sp>
      <p:pic>
        <p:nvPicPr>
          <p:cNvPr descr="A close up of a logo&#10;&#10;Description generated with very high confidence" id="198" name="Google Shape;198;p27"/>
          <p:cNvPicPr preferRelativeResize="0"/>
          <p:nvPr/>
        </p:nvPicPr>
        <p:blipFill rotWithShape="1">
          <a:blip r:embed="rId4">
            <a:alphaModFix/>
          </a:blip>
          <a:srcRect b="0" l="0" r="0" t="0"/>
          <a:stretch/>
        </p:blipFill>
        <p:spPr>
          <a:xfrm>
            <a:off x="3263762" y="1265118"/>
            <a:ext cx="1361612" cy="1855529"/>
          </a:xfrm>
          <a:prstGeom prst="rect">
            <a:avLst/>
          </a:prstGeom>
          <a:noFill/>
          <a:ln>
            <a:noFill/>
          </a:ln>
        </p:spPr>
      </p:pic>
      <p:pic>
        <p:nvPicPr>
          <p:cNvPr descr="A close up of a logo&#10;&#10;Description generated with very high confidence" id="199" name="Google Shape;199;p27"/>
          <p:cNvPicPr preferRelativeResize="0"/>
          <p:nvPr/>
        </p:nvPicPr>
        <p:blipFill rotWithShape="1">
          <a:blip r:embed="rId5">
            <a:alphaModFix/>
          </a:blip>
          <a:srcRect b="0" l="0" r="0" t="0"/>
          <a:stretch/>
        </p:blipFill>
        <p:spPr>
          <a:xfrm>
            <a:off x="7247326" y="1266793"/>
            <a:ext cx="1521432" cy="185217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Integral">
  <a:themeElements>
    <a:clrScheme name="Integral">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Integral">
  <a:themeElements>
    <a:clrScheme name="Integral">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